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1d18c6726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35b23c2eb4f21"/>
  </p:sldMasterIdLst>
  <p:sldIdLst>
    <p:sldId xmlns:r="http://schemas.openxmlformats.org/officeDocument/2006/relationships" id="256" r:id="R9f7445344d2e49a2"/>
    <p:sldId xmlns:r="http://schemas.openxmlformats.org/officeDocument/2006/relationships" id="257" r:id="Re835482d0435412c"/>
    <p:sldId xmlns:r="http://schemas.openxmlformats.org/officeDocument/2006/relationships" id="258" r:id="Ref5195b641e7457a"/>
    <p:sldId xmlns:r="http://schemas.openxmlformats.org/officeDocument/2006/relationships" id="259" r:id="Rdd3d584520624847"/>
    <p:sldId xmlns:r="http://schemas.openxmlformats.org/officeDocument/2006/relationships" id="260" r:id="Rdeca0b0430154a2a"/>
    <p:sldId xmlns:r="http://schemas.openxmlformats.org/officeDocument/2006/relationships" id="261" r:id="Rc1d3f0772c844232"/>
    <p:sldId xmlns:r="http://schemas.openxmlformats.org/officeDocument/2006/relationships" id="262" r:id="Rffec13184ac2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35b23c2eb4f21" /><Relationship Type="http://schemas.openxmlformats.org/officeDocument/2006/relationships/slide" Target="/ppt/slides/slide1.xml" Id="R9f7445344d2e49a2" /><Relationship Type="http://schemas.openxmlformats.org/officeDocument/2006/relationships/slide" Target="/ppt/slides/slide2.xml" Id="Re835482d0435412c" /><Relationship Type="http://schemas.openxmlformats.org/officeDocument/2006/relationships/slide" Target="/ppt/slides/slide3.xml" Id="Ref5195b641e7457a" /><Relationship Type="http://schemas.openxmlformats.org/officeDocument/2006/relationships/slide" Target="/ppt/slides/slide4.xml" Id="Rdd3d584520624847" /><Relationship Type="http://schemas.openxmlformats.org/officeDocument/2006/relationships/slide" Target="/ppt/slides/slide5.xml" Id="Rdeca0b0430154a2a" /><Relationship Type="http://schemas.openxmlformats.org/officeDocument/2006/relationships/slide" Target="/ppt/slides/slide6.xml" Id="Rc1d3f0772c844232" /><Relationship Type="http://schemas.openxmlformats.org/officeDocument/2006/relationships/slide" Target="/ppt/slides/slide7.xml" Id="Rffec13184ac2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11aaffcdf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77343b3d46f3" /><Relationship Type="http://schemas.openxmlformats.org/officeDocument/2006/relationships/theme" Target="/ppt/slideMasters/theme/theme1.xml" Id="Re8cfbba9265f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277343b3d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7a0ebf7e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f76b7e2d0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e171cb36342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6ac45c95e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e36a85ab6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217ceb10340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5887754df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EIRIK HORDVIK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STATSAUTORISERT REVISOR EIRIK HORDVIK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8 890 160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HORDVIK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IREN RASMUSSEN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eirik.hordvik@gmail.com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995 372 630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