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ebcece6c3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928a610f04d94"/>
  </p:sldMasterIdLst>
  <p:sldIdLst>
    <p:sldId xmlns:r="http://schemas.openxmlformats.org/officeDocument/2006/relationships" id="256" r:id="Re81e5396eef145b2"/>
    <p:sldId xmlns:r="http://schemas.openxmlformats.org/officeDocument/2006/relationships" id="257" r:id="Rd21dfc7e5cf6424b"/>
    <p:sldId xmlns:r="http://schemas.openxmlformats.org/officeDocument/2006/relationships" id="258" r:id="R5ae9cdf9ae474e02"/>
    <p:sldId xmlns:r="http://schemas.openxmlformats.org/officeDocument/2006/relationships" id="259" r:id="Rde1830d2c8b74b1f"/>
    <p:sldId xmlns:r="http://schemas.openxmlformats.org/officeDocument/2006/relationships" id="260" r:id="R0b221c171d154b79"/>
    <p:sldId xmlns:r="http://schemas.openxmlformats.org/officeDocument/2006/relationships" id="261" r:id="R574653233877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928a610f04d94" /><Relationship Type="http://schemas.openxmlformats.org/officeDocument/2006/relationships/slide" Target="/ppt/slides/slide1.xml" Id="Re81e5396eef145b2" /><Relationship Type="http://schemas.openxmlformats.org/officeDocument/2006/relationships/slide" Target="/ppt/slides/slide2.xml" Id="Rd21dfc7e5cf6424b" /><Relationship Type="http://schemas.openxmlformats.org/officeDocument/2006/relationships/slide" Target="/ppt/slides/slide3.xml" Id="R5ae9cdf9ae474e02" /><Relationship Type="http://schemas.openxmlformats.org/officeDocument/2006/relationships/slide" Target="/ppt/slides/slide4.xml" Id="Rde1830d2c8b74b1f" /><Relationship Type="http://schemas.openxmlformats.org/officeDocument/2006/relationships/slide" Target="/ppt/slides/slide5.xml" Id="R0b221c171d154b79" /><Relationship Type="http://schemas.openxmlformats.org/officeDocument/2006/relationships/slide" Target="/ppt/slides/slide6.xml" Id="R574653233877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756d56249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12f47559347df" /><Relationship Type="http://schemas.openxmlformats.org/officeDocument/2006/relationships/theme" Target="/ppt/slideMasters/theme/theme1.xml" Id="Re6779fb62bef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12f475593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f585c4948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f585c2bd9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063086b59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ebaa7858a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e4ab6d2c1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63658545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MIRO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2 905 255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Miriam Jørgensen, Skauveien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995 379 325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