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9208a2c13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ad7ec07a44d3d"/>
  </p:sldMasterIdLst>
  <p:sldIdLst>
    <p:sldId xmlns:r="http://schemas.openxmlformats.org/officeDocument/2006/relationships" id="256" r:id="R6bcfa2d713674904"/>
    <p:sldId xmlns:r="http://schemas.openxmlformats.org/officeDocument/2006/relationships" id="257" r:id="R93dccdea33274b5a"/>
    <p:sldId xmlns:r="http://schemas.openxmlformats.org/officeDocument/2006/relationships" id="258" r:id="R5f0f8e16b4a142f9"/>
    <p:sldId xmlns:r="http://schemas.openxmlformats.org/officeDocument/2006/relationships" id="259" r:id="R58e7307743e94dfe"/>
    <p:sldId xmlns:r="http://schemas.openxmlformats.org/officeDocument/2006/relationships" id="260" r:id="R08b1fc618e2043fb"/>
    <p:sldId xmlns:r="http://schemas.openxmlformats.org/officeDocument/2006/relationships" id="261" r:id="Rcefea98cac9640e4"/>
    <p:sldId xmlns:r="http://schemas.openxmlformats.org/officeDocument/2006/relationships" id="262" r:id="R93518e1c28da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ad7ec07a44d3d" /><Relationship Type="http://schemas.openxmlformats.org/officeDocument/2006/relationships/slide" Target="/ppt/slides/slide1.xml" Id="R6bcfa2d713674904" /><Relationship Type="http://schemas.openxmlformats.org/officeDocument/2006/relationships/slide" Target="/ppt/slides/slide2.xml" Id="R93dccdea33274b5a" /><Relationship Type="http://schemas.openxmlformats.org/officeDocument/2006/relationships/slide" Target="/ppt/slides/slide3.xml" Id="R5f0f8e16b4a142f9" /><Relationship Type="http://schemas.openxmlformats.org/officeDocument/2006/relationships/slide" Target="/ppt/slides/slide4.xml" Id="R58e7307743e94dfe" /><Relationship Type="http://schemas.openxmlformats.org/officeDocument/2006/relationships/slide" Target="/ppt/slides/slide5.xml" Id="R08b1fc618e2043fb" /><Relationship Type="http://schemas.openxmlformats.org/officeDocument/2006/relationships/slide" Target="/ppt/slides/slide6.xml" Id="Rcefea98cac9640e4" /><Relationship Type="http://schemas.openxmlformats.org/officeDocument/2006/relationships/slide" Target="/ppt/slides/slide7.xml" Id="R93518e1c28da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41e929141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5a9ecbc334001" /><Relationship Type="http://schemas.openxmlformats.org/officeDocument/2006/relationships/theme" Target="/ppt/slideMasters/theme/theme1.xml" Id="R717611e37d78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5a9ecbc33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9cbedc7da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83970ee2a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68adc1a1d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d64389e6d46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999ab30b04f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63afbba26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6c213f4e4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KAPITALFORVALTNING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21 158 247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41 438 746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