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e625d50f9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ed03772bb442c3"/>
  </p:sldMasterIdLst>
  <p:sldIdLst>
    <p:sldId xmlns:r="http://schemas.openxmlformats.org/officeDocument/2006/relationships" id="256" r:id="R508161c803df41f3"/>
    <p:sldId xmlns:r="http://schemas.openxmlformats.org/officeDocument/2006/relationships" id="257" r:id="R63361acbd7c14537"/>
    <p:sldId xmlns:r="http://schemas.openxmlformats.org/officeDocument/2006/relationships" id="258" r:id="Rb4f6168231bc42f9"/>
    <p:sldId xmlns:r="http://schemas.openxmlformats.org/officeDocument/2006/relationships" id="259" r:id="R1302e48a8fd64ef4"/>
    <p:sldId xmlns:r="http://schemas.openxmlformats.org/officeDocument/2006/relationships" id="260" r:id="Rfcde02bbd704416d"/>
    <p:sldId xmlns:r="http://schemas.openxmlformats.org/officeDocument/2006/relationships" id="261" r:id="R261cb416976542d4"/>
    <p:sldId xmlns:r="http://schemas.openxmlformats.org/officeDocument/2006/relationships" id="262" r:id="Raa3bb68b1440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d03772bb442c3" /><Relationship Type="http://schemas.openxmlformats.org/officeDocument/2006/relationships/slide" Target="/ppt/slides/slide1.xml" Id="R508161c803df41f3" /><Relationship Type="http://schemas.openxmlformats.org/officeDocument/2006/relationships/slide" Target="/ppt/slides/slide2.xml" Id="R63361acbd7c14537" /><Relationship Type="http://schemas.openxmlformats.org/officeDocument/2006/relationships/slide" Target="/ppt/slides/slide3.xml" Id="Rb4f6168231bc42f9" /><Relationship Type="http://schemas.openxmlformats.org/officeDocument/2006/relationships/slide" Target="/ppt/slides/slide4.xml" Id="R1302e48a8fd64ef4" /><Relationship Type="http://schemas.openxmlformats.org/officeDocument/2006/relationships/slide" Target="/ppt/slides/slide5.xml" Id="Rfcde02bbd704416d" /><Relationship Type="http://schemas.openxmlformats.org/officeDocument/2006/relationships/slide" Target="/ppt/slides/slide6.xml" Id="R261cb416976542d4" /><Relationship Type="http://schemas.openxmlformats.org/officeDocument/2006/relationships/slide" Target="/ppt/slides/slide7.xml" Id="Raa3bb68b1440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cd878a0f2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a32ef04d64ae2" /><Relationship Type="http://schemas.openxmlformats.org/officeDocument/2006/relationships/theme" Target="/ppt/slideMasters/theme/theme1.xml" Id="Rb86137a93fdc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a32ef04d6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f39cd9da14a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3a3437b24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87dd59629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db7d3bdc6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3c66620c940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dfbb798da48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57995e382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EIENDOMSUTVIKLING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958 563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12 757 211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12 952 905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STENSLAND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Stensland, Hanskemakergata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995 412 101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