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8d6413793f44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39ca8309514191"/>
  </p:sldMasterIdLst>
  <p:sldIdLst>
    <p:sldId xmlns:r="http://schemas.openxmlformats.org/officeDocument/2006/relationships" id="256" r:id="R86eb9eae04cb457a"/>
    <p:sldId xmlns:r="http://schemas.openxmlformats.org/officeDocument/2006/relationships" id="257" r:id="R0376f89cd9cb4641"/>
    <p:sldId xmlns:r="http://schemas.openxmlformats.org/officeDocument/2006/relationships" id="258" r:id="Re896a311c1f74075"/>
    <p:sldId xmlns:r="http://schemas.openxmlformats.org/officeDocument/2006/relationships" id="259" r:id="R433a4fac7bc54b20"/>
    <p:sldId xmlns:r="http://schemas.openxmlformats.org/officeDocument/2006/relationships" id="260" r:id="R5d7c1d5bb5ca4720"/>
    <p:sldId xmlns:r="http://schemas.openxmlformats.org/officeDocument/2006/relationships" id="261" r:id="R8a4d564f73f8463c"/>
    <p:sldId xmlns:r="http://schemas.openxmlformats.org/officeDocument/2006/relationships" id="262" r:id="Rf8175af2f87648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9ca8309514191" /><Relationship Type="http://schemas.openxmlformats.org/officeDocument/2006/relationships/slide" Target="/ppt/slides/slide1.xml" Id="R86eb9eae04cb457a" /><Relationship Type="http://schemas.openxmlformats.org/officeDocument/2006/relationships/slide" Target="/ppt/slides/slide2.xml" Id="R0376f89cd9cb4641" /><Relationship Type="http://schemas.openxmlformats.org/officeDocument/2006/relationships/slide" Target="/ppt/slides/slide3.xml" Id="Re896a311c1f74075" /><Relationship Type="http://schemas.openxmlformats.org/officeDocument/2006/relationships/slide" Target="/ppt/slides/slide4.xml" Id="R433a4fac7bc54b20" /><Relationship Type="http://schemas.openxmlformats.org/officeDocument/2006/relationships/slide" Target="/ppt/slides/slide5.xml" Id="R5d7c1d5bb5ca4720" /><Relationship Type="http://schemas.openxmlformats.org/officeDocument/2006/relationships/slide" Target="/ppt/slides/slide6.xml" Id="R8a4d564f73f8463c" /><Relationship Type="http://schemas.openxmlformats.org/officeDocument/2006/relationships/slide" Target="/ppt/slides/slide7.xml" Id="Rf8175af2f87648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d0425dd78e4a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df6c2c1694cf5" /><Relationship Type="http://schemas.openxmlformats.org/officeDocument/2006/relationships/theme" Target="/ppt/slideMasters/theme/theme1.xml" Id="R64e38b48904044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edf6c2c1694c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90c12301d42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a3447500b40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6f97f25ac40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cf4e3eb7b40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bbc1ef99e4c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0d89ee3f449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3f63559ca43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EMINENTIA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EMINENTIA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15 756 907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1 766 989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1 550 353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3 569 410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7 103 671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WILHELM KOCH-HAGEN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ARNE TOLFSBY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38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rolf@eminentia.no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995 453 355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