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cdcd24bd7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3b7e1cb3a4a4b"/>
  </p:sldMasterIdLst>
  <p:sldIdLst>
    <p:sldId xmlns:r="http://schemas.openxmlformats.org/officeDocument/2006/relationships" id="256" r:id="Rd0dd7a01ae444ff4"/>
    <p:sldId xmlns:r="http://schemas.openxmlformats.org/officeDocument/2006/relationships" id="257" r:id="R4b0cb82833614972"/>
    <p:sldId xmlns:r="http://schemas.openxmlformats.org/officeDocument/2006/relationships" id="258" r:id="R5d717f21f5a346f7"/>
    <p:sldId xmlns:r="http://schemas.openxmlformats.org/officeDocument/2006/relationships" id="259" r:id="R1211f7e533164b50"/>
    <p:sldId xmlns:r="http://schemas.openxmlformats.org/officeDocument/2006/relationships" id="260" r:id="Rf793a77370d44993"/>
    <p:sldId xmlns:r="http://schemas.openxmlformats.org/officeDocument/2006/relationships" id="261" r:id="R25e0af413ad94227"/>
    <p:sldId xmlns:r="http://schemas.openxmlformats.org/officeDocument/2006/relationships" id="262" r:id="R6f6b9ca5ef2d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3b7e1cb3a4a4b" /><Relationship Type="http://schemas.openxmlformats.org/officeDocument/2006/relationships/slide" Target="/ppt/slides/slide1.xml" Id="Rd0dd7a01ae444ff4" /><Relationship Type="http://schemas.openxmlformats.org/officeDocument/2006/relationships/slide" Target="/ppt/slides/slide2.xml" Id="R4b0cb82833614972" /><Relationship Type="http://schemas.openxmlformats.org/officeDocument/2006/relationships/slide" Target="/ppt/slides/slide3.xml" Id="R5d717f21f5a346f7" /><Relationship Type="http://schemas.openxmlformats.org/officeDocument/2006/relationships/slide" Target="/ppt/slides/slide4.xml" Id="R1211f7e533164b50" /><Relationship Type="http://schemas.openxmlformats.org/officeDocument/2006/relationships/slide" Target="/ppt/slides/slide5.xml" Id="Rf793a77370d44993" /><Relationship Type="http://schemas.openxmlformats.org/officeDocument/2006/relationships/slide" Target="/ppt/slides/slide6.xml" Id="R25e0af413ad94227" /><Relationship Type="http://schemas.openxmlformats.org/officeDocument/2006/relationships/slide" Target="/ppt/slides/slide7.xml" Id="R6f6b9ca5ef2d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e0029264a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62bbfb7f4ece" /><Relationship Type="http://schemas.openxmlformats.org/officeDocument/2006/relationships/theme" Target="/ppt/slideMasters/theme/theme1.xml" Id="Rc00b599342a242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662bbfb7f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4fb0a7f6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959e60105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58712341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807aae9b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c8ac9846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3eb3a1a61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133d1abf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AMBROSIA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First Accounting, Storgata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