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528c3670784e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6240d6a0f143eb"/>
  </p:sldMasterIdLst>
  <p:sldIdLst>
    <p:sldId xmlns:r="http://schemas.openxmlformats.org/officeDocument/2006/relationships" id="256" r:id="Read6bbe5ac8f44bc"/>
    <p:sldId xmlns:r="http://schemas.openxmlformats.org/officeDocument/2006/relationships" id="257" r:id="R904c0f16934b403e"/>
    <p:sldId xmlns:r="http://schemas.openxmlformats.org/officeDocument/2006/relationships" id="258" r:id="R7f16317adb5f4970"/>
    <p:sldId xmlns:r="http://schemas.openxmlformats.org/officeDocument/2006/relationships" id="259" r:id="R4d38a9aba2f148eb"/>
    <p:sldId xmlns:r="http://schemas.openxmlformats.org/officeDocument/2006/relationships" id="260" r:id="R7a1c6cc939f14c63"/>
    <p:sldId xmlns:r="http://schemas.openxmlformats.org/officeDocument/2006/relationships" id="261" r:id="R176c1dd088504e31"/>
    <p:sldId xmlns:r="http://schemas.openxmlformats.org/officeDocument/2006/relationships" id="262" r:id="R5a2b09e7dc6e45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6240d6a0f143eb" /><Relationship Type="http://schemas.openxmlformats.org/officeDocument/2006/relationships/slide" Target="/ppt/slides/slide1.xml" Id="Read6bbe5ac8f44bc" /><Relationship Type="http://schemas.openxmlformats.org/officeDocument/2006/relationships/slide" Target="/ppt/slides/slide2.xml" Id="R904c0f16934b403e" /><Relationship Type="http://schemas.openxmlformats.org/officeDocument/2006/relationships/slide" Target="/ppt/slides/slide3.xml" Id="R7f16317adb5f4970" /><Relationship Type="http://schemas.openxmlformats.org/officeDocument/2006/relationships/slide" Target="/ppt/slides/slide4.xml" Id="R4d38a9aba2f148eb" /><Relationship Type="http://schemas.openxmlformats.org/officeDocument/2006/relationships/slide" Target="/ppt/slides/slide5.xml" Id="R7a1c6cc939f14c63" /><Relationship Type="http://schemas.openxmlformats.org/officeDocument/2006/relationships/slide" Target="/ppt/slides/slide6.xml" Id="R176c1dd088504e31" /><Relationship Type="http://schemas.openxmlformats.org/officeDocument/2006/relationships/slide" Target="/ppt/slides/slide7.xml" Id="R5a2b09e7dc6e45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b11cb9ac9e45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f4be3691745c5" /><Relationship Type="http://schemas.openxmlformats.org/officeDocument/2006/relationships/theme" Target="/ppt/slideMasters/theme/theme1.xml" Id="R97086f946bb14e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2f4be3691745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8a95b21e74c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3881b887345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247b0569e41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69abf86a24e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0f10b3f9944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8a8da226944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b1124ee3d347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AGATHA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AGATHA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525 535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7 613 160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7 751 903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ANNE-METTE LØVSTAD PAULSEN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Stangs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995 514 036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AGATHA AS</a:t>
            </a:r>
          </a:p>
        </p:txBody>
      </p:sp>
    </p:spTree>
  </p:cSld>
  <p:clrMapOvr>
    <a:masterClrMapping xmlns:a="http://schemas.openxmlformats.org/drawingml/2006/main"/>
  </p:clrMapOvr>
</p:sld>
</file>