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e6123cd8e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d8c5ef9f94fc3"/>
  </p:sldMasterIdLst>
  <p:sldIdLst>
    <p:sldId xmlns:r="http://schemas.openxmlformats.org/officeDocument/2006/relationships" id="256" r:id="R94ae261b22f2424f"/>
    <p:sldId xmlns:r="http://schemas.openxmlformats.org/officeDocument/2006/relationships" id="257" r:id="R950213faab174ded"/>
    <p:sldId xmlns:r="http://schemas.openxmlformats.org/officeDocument/2006/relationships" id="258" r:id="R6e7a64de1a024907"/>
    <p:sldId xmlns:r="http://schemas.openxmlformats.org/officeDocument/2006/relationships" id="259" r:id="R6bda6e4c954445a2"/>
    <p:sldId xmlns:r="http://schemas.openxmlformats.org/officeDocument/2006/relationships" id="260" r:id="R0d4b229a6d70408e"/>
    <p:sldId xmlns:r="http://schemas.openxmlformats.org/officeDocument/2006/relationships" id="261" r:id="R76b468bc3f46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d8c5ef9f94fc3" /><Relationship Type="http://schemas.openxmlformats.org/officeDocument/2006/relationships/slide" Target="/ppt/slides/slide1.xml" Id="R94ae261b22f2424f" /><Relationship Type="http://schemas.openxmlformats.org/officeDocument/2006/relationships/slide" Target="/ppt/slides/slide2.xml" Id="R950213faab174ded" /><Relationship Type="http://schemas.openxmlformats.org/officeDocument/2006/relationships/slide" Target="/ppt/slides/slide3.xml" Id="R6e7a64de1a024907" /><Relationship Type="http://schemas.openxmlformats.org/officeDocument/2006/relationships/slide" Target="/ppt/slides/slide4.xml" Id="R6bda6e4c954445a2" /><Relationship Type="http://schemas.openxmlformats.org/officeDocument/2006/relationships/slide" Target="/ppt/slides/slide5.xml" Id="R0d4b229a6d70408e" /><Relationship Type="http://schemas.openxmlformats.org/officeDocument/2006/relationships/slide" Target="/ppt/slides/slide6.xml" Id="R76b468bc3f46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623dd01bb4a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6379ccbbe4803" /><Relationship Type="http://schemas.openxmlformats.org/officeDocument/2006/relationships/theme" Target="/ppt/slideMasters/theme/theme1.xml" Id="R9e929d6b778345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6379ccbbe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bc485d97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c9cac0142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b354907e44f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c95ff8e22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7fcb56dba47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83ef9a141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KRÅKERØY REVISJON V/ANDREASSEN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KRÅKERØY REVISJON V/ANDREASSEN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2 875 534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2 416 839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355 225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pal.andreassen@krakeroyrevisjon.no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995 520 257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