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5304c820104d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d5add64d24426d"/>
  </p:sldMasterIdLst>
  <p:sldIdLst>
    <p:sldId xmlns:r="http://schemas.openxmlformats.org/officeDocument/2006/relationships" id="256" r:id="R81e02aa3b6c7415e"/>
    <p:sldId xmlns:r="http://schemas.openxmlformats.org/officeDocument/2006/relationships" id="257" r:id="Rccaa6298b36b4fb5"/>
    <p:sldId xmlns:r="http://schemas.openxmlformats.org/officeDocument/2006/relationships" id="258" r:id="R48d1fcb417b7409e"/>
    <p:sldId xmlns:r="http://schemas.openxmlformats.org/officeDocument/2006/relationships" id="259" r:id="Re424f1412fb245ba"/>
    <p:sldId xmlns:r="http://schemas.openxmlformats.org/officeDocument/2006/relationships" id="260" r:id="R1c4ef04096e143ce"/>
    <p:sldId xmlns:r="http://schemas.openxmlformats.org/officeDocument/2006/relationships" id="261" r:id="R858761d8e44640fe"/>
    <p:sldId xmlns:r="http://schemas.openxmlformats.org/officeDocument/2006/relationships" id="262" r:id="R124fbd16882c46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5add64d24426d" /><Relationship Type="http://schemas.openxmlformats.org/officeDocument/2006/relationships/slide" Target="/ppt/slides/slide1.xml" Id="R81e02aa3b6c7415e" /><Relationship Type="http://schemas.openxmlformats.org/officeDocument/2006/relationships/slide" Target="/ppt/slides/slide2.xml" Id="Rccaa6298b36b4fb5" /><Relationship Type="http://schemas.openxmlformats.org/officeDocument/2006/relationships/slide" Target="/ppt/slides/slide3.xml" Id="R48d1fcb417b7409e" /><Relationship Type="http://schemas.openxmlformats.org/officeDocument/2006/relationships/slide" Target="/ppt/slides/slide4.xml" Id="Re424f1412fb245ba" /><Relationship Type="http://schemas.openxmlformats.org/officeDocument/2006/relationships/slide" Target="/ppt/slides/slide5.xml" Id="R1c4ef04096e143ce" /><Relationship Type="http://schemas.openxmlformats.org/officeDocument/2006/relationships/slide" Target="/ppt/slides/slide6.xml" Id="R858761d8e44640fe" /><Relationship Type="http://schemas.openxmlformats.org/officeDocument/2006/relationships/slide" Target="/ppt/slides/slide7.xml" Id="R124fbd16882c46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a1ac6fd4a341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0c09288e94a64" /><Relationship Type="http://schemas.openxmlformats.org/officeDocument/2006/relationships/theme" Target="/ppt/slideMasters/theme/theme1.xml" Id="Rfa735ca4fa8240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60c09288e94a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2c7c49b2f43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7802f23364a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ece6fc87441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9fd91908a4c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9c1117f994c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5208fadb943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e84b4266942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WACKER CHEMICALS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WACKER CHEMICALS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WACKER CHEMICALS NORWAY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WACKER CHEMICALS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WACKER CHEMICALS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WACKER CHEMICALS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2 172 557 410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183 076 619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117 471 791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1 478 463 049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2 588 497 857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WACKER CHEMICALS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WACKER CHEMICALS FINANCE B.V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WACKER CHEMICALS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Hollaveien 482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www.wacker.com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995 541 432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WACKER CHEMICALS NORWAY AS</a:t>
            </a:r>
          </a:p>
        </p:txBody>
      </p:sp>
    </p:spTree>
  </p:cSld>
  <p:clrMapOvr>
    <a:masterClrMapping xmlns:a="http://schemas.openxmlformats.org/drawingml/2006/main"/>
  </p:clrMapOvr>
</p:sld>
</file>