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366c5211744c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5794709f314224"/>
  </p:sldMasterIdLst>
  <p:sldIdLst>
    <p:sldId xmlns:r="http://schemas.openxmlformats.org/officeDocument/2006/relationships" id="256" r:id="R5cd6bc5a56b44d7e"/>
    <p:sldId xmlns:r="http://schemas.openxmlformats.org/officeDocument/2006/relationships" id="257" r:id="R5127b47f223d487c"/>
    <p:sldId xmlns:r="http://schemas.openxmlformats.org/officeDocument/2006/relationships" id="258" r:id="R1a793fd4d5f64b8a"/>
    <p:sldId xmlns:r="http://schemas.openxmlformats.org/officeDocument/2006/relationships" id="259" r:id="Re584c47a65444b76"/>
    <p:sldId xmlns:r="http://schemas.openxmlformats.org/officeDocument/2006/relationships" id="260" r:id="R904f6635bddc4975"/>
    <p:sldId xmlns:r="http://schemas.openxmlformats.org/officeDocument/2006/relationships" id="261" r:id="Rff609004022d4fab"/>
    <p:sldId xmlns:r="http://schemas.openxmlformats.org/officeDocument/2006/relationships" id="262" r:id="R4add095a534f43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794709f314224" /><Relationship Type="http://schemas.openxmlformats.org/officeDocument/2006/relationships/slide" Target="/ppt/slides/slide1.xml" Id="R5cd6bc5a56b44d7e" /><Relationship Type="http://schemas.openxmlformats.org/officeDocument/2006/relationships/slide" Target="/ppt/slides/slide2.xml" Id="R5127b47f223d487c" /><Relationship Type="http://schemas.openxmlformats.org/officeDocument/2006/relationships/slide" Target="/ppt/slides/slide3.xml" Id="R1a793fd4d5f64b8a" /><Relationship Type="http://schemas.openxmlformats.org/officeDocument/2006/relationships/slide" Target="/ppt/slides/slide4.xml" Id="Re584c47a65444b76" /><Relationship Type="http://schemas.openxmlformats.org/officeDocument/2006/relationships/slide" Target="/ppt/slides/slide5.xml" Id="R904f6635bddc4975" /><Relationship Type="http://schemas.openxmlformats.org/officeDocument/2006/relationships/slide" Target="/ppt/slides/slide6.xml" Id="Rff609004022d4fab" /><Relationship Type="http://schemas.openxmlformats.org/officeDocument/2006/relationships/slide" Target="/ppt/slides/slide7.xml" Id="R4add095a534f43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b3050e86e40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2c849fb0c4711" /><Relationship Type="http://schemas.openxmlformats.org/officeDocument/2006/relationships/theme" Target="/ppt/slideMasters/theme/theme1.xml" Id="R7e199bb7414f4d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42c849fb0c47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5d16fb3534c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d0a65434b49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595a243524c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1efa36c9c4c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9585f8a4142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c35da216441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d9c2956cb40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ZEE PLOEG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ZEE PLOEG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61 232 161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912 510 784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1 007 816 039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ATLANTIS VEST AS  –  65,9 %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MTG HOLDING AS  –  34,1 %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995 542 870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ZEE PLOEG AS</a:t>
            </a:r>
          </a:p>
        </p:txBody>
      </p:sp>
    </p:spTree>
  </p:cSld>
  <p:clrMapOvr>
    <a:masterClrMapping xmlns:a="http://schemas.openxmlformats.org/drawingml/2006/main"/>
  </p:clrMapOvr>
</p:sld>
</file>