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6a7ebe04f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7844c233b47ca"/>
  </p:sldMasterIdLst>
  <p:sldIdLst>
    <p:sldId xmlns:r="http://schemas.openxmlformats.org/officeDocument/2006/relationships" id="256" r:id="R75329bcb2bfc4642"/>
    <p:sldId xmlns:r="http://schemas.openxmlformats.org/officeDocument/2006/relationships" id="257" r:id="Rf4078620c3264846"/>
    <p:sldId xmlns:r="http://schemas.openxmlformats.org/officeDocument/2006/relationships" id="258" r:id="Rdb8deee3c094452e"/>
    <p:sldId xmlns:r="http://schemas.openxmlformats.org/officeDocument/2006/relationships" id="259" r:id="R7ee60f4b7d6942a8"/>
    <p:sldId xmlns:r="http://schemas.openxmlformats.org/officeDocument/2006/relationships" id="260" r:id="R3fd00a14eb674166"/>
    <p:sldId xmlns:r="http://schemas.openxmlformats.org/officeDocument/2006/relationships" id="261" r:id="R5db51a7516104cb8"/>
    <p:sldId xmlns:r="http://schemas.openxmlformats.org/officeDocument/2006/relationships" id="262" r:id="Ref3f4583dcb8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7844c233b47ca" /><Relationship Type="http://schemas.openxmlformats.org/officeDocument/2006/relationships/slide" Target="/ppt/slides/slide1.xml" Id="R75329bcb2bfc4642" /><Relationship Type="http://schemas.openxmlformats.org/officeDocument/2006/relationships/slide" Target="/ppt/slides/slide2.xml" Id="Rf4078620c3264846" /><Relationship Type="http://schemas.openxmlformats.org/officeDocument/2006/relationships/slide" Target="/ppt/slides/slide3.xml" Id="Rdb8deee3c094452e" /><Relationship Type="http://schemas.openxmlformats.org/officeDocument/2006/relationships/slide" Target="/ppt/slides/slide4.xml" Id="R7ee60f4b7d6942a8" /><Relationship Type="http://schemas.openxmlformats.org/officeDocument/2006/relationships/slide" Target="/ppt/slides/slide5.xml" Id="R3fd00a14eb674166" /><Relationship Type="http://schemas.openxmlformats.org/officeDocument/2006/relationships/slide" Target="/ppt/slides/slide6.xml" Id="R5db51a7516104cb8" /><Relationship Type="http://schemas.openxmlformats.org/officeDocument/2006/relationships/slide" Target="/ppt/slides/slide7.xml" Id="Ref3f4583dcb8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45c581189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d6593460433a" /><Relationship Type="http://schemas.openxmlformats.org/officeDocument/2006/relationships/theme" Target="/ppt/slideMasters/theme/theme1.xml" Id="R5238d054bcaf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6d6593460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b5fdf102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6fdd900b0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c74b80b2d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f5660cf884e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a98e9abed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7aeb4434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0975f7e53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CONSULENTEN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