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75ff8553994e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6652eecabf4431"/>
  </p:sldMasterIdLst>
  <p:sldIdLst>
    <p:sldId xmlns:r="http://schemas.openxmlformats.org/officeDocument/2006/relationships" id="256" r:id="Re31e4de8504d4f8b"/>
    <p:sldId xmlns:r="http://schemas.openxmlformats.org/officeDocument/2006/relationships" id="257" r:id="Rd009827cd56646c4"/>
    <p:sldId xmlns:r="http://schemas.openxmlformats.org/officeDocument/2006/relationships" id="258" r:id="Rf39ba98b68394cd1"/>
    <p:sldId xmlns:r="http://schemas.openxmlformats.org/officeDocument/2006/relationships" id="259" r:id="R1d701aeb90fa440a"/>
    <p:sldId xmlns:r="http://schemas.openxmlformats.org/officeDocument/2006/relationships" id="260" r:id="R3c48c265c1694c98"/>
    <p:sldId xmlns:r="http://schemas.openxmlformats.org/officeDocument/2006/relationships" id="261" r:id="Rde2e830cbec4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652eecabf4431" /><Relationship Type="http://schemas.openxmlformats.org/officeDocument/2006/relationships/slide" Target="/ppt/slides/slide1.xml" Id="Re31e4de8504d4f8b" /><Relationship Type="http://schemas.openxmlformats.org/officeDocument/2006/relationships/slide" Target="/ppt/slides/slide2.xml" Id="Rd009827cd56646c4" /><Relationship Type="http://schemas.openxmlformats.org/officeDocument/2006/relationships/slide" Target="/ppt/slides/slide3.xml" Id="Rf39ba98b68394cd1" /><Relationship Type="http://schemas.openxmlformats.org/officeDocument/2006/relationships/slide" Target="/ppt/slides/slide4.xml" Id="R1d701aeb90fa440a" /><Relationship Type="http://schemas.openxmlformats.org/officeDocument/2006/relationships/slide" Target="/ppt/slides/slide5.xml" Id="R3c48c265c1694c98" /><Relationship Type="http://schemas.openxmlformats.org/officeDocument/2006/relationships/slide" Target="/ppt/slides/slide6.xml" Id="Rde2e830cbec4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8abf79aab41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2b214b1c14a2d" /><Relationship Type="http://schemas.openxmlformats.org/officeDocument/2006/relationships/theme" Target="/ppt/slideMasters/theme/theme1.xml" Id="Rb0020fa2d2894c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2b214b1c1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68d765a3349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ce8bdd6d647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c456cc987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5d8874d35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f6bb3708c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c8fc1bd60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GJENSIDIGE FORSIKRING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 FORSIKRING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62,2 %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Schweigaards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50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995 568 217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 FORSIKRING ASA</a:t>
            </a:r>
          </a:p>
        </p:txBody>
      </p:sp>
    </p:spTree>
  </p:cSld>
  <p:clrMapOvr>
    <a:masterClrMapping xmlns:a="http://schemas.openxmlformats.org/drawingml/2006/main"/>
  </p:clrMapOvr>
</p:sld>
</file>