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528c0e204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72eae8ae84d43"/>
  </p:sldMasterIdLst>
  <p:sldIdLst>
    <p:sldId xmlns:r="http://schemas.openxmlformats.org/officeDocument/2006/relationships" id="256" r:id="R2c5dc99ae7154ae9"/>
    <p:sldId xmlns:r="http://schemas.openxmlformats.org/officeDocument/2006/relationships" id="257" r:id="R88d3df6c0dad4122"/>
    <p:sldId xmlns:r="http://schemas.openxmlformats.org/officeDocument/2006/relationships" id="258" r:id="Rf47e8122e3eb48a2"/>
    <p:sldId xmlns:r="http://schemas.openxmlformats.org/officeDocument/2006/relationships" id="259" r:id="R9859800273934d14"/>
    <p:sldId xmlns:r="http://schemas.openxmlformats.org/officeDocument/2006/relationships" id="260" r:id="Rfba7440d213745ed"/>
    <p:sldId xmlns:r="http://schemas.openxmlformats.org/officeDocument/2006/relationships" id="261" r:id="R15cb25a9efcb4c07"/>
    <p:sldId xmlns:r="http://schemas.openxmlformats.org/officeDocument/2006/relationships" id="262" r:id="Rc6d686078ed0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72eae8ae84d43" /><Relationship Type="http://schemas.openxmlformats.org/officeDocument/2006/relationships/slide" Target="/ppt/slides/slide1.xml" Id="R2c5dc99ae7154ae9" /><Relationship Type="http://schemas.openxmlformats.org/officeDocument/2006/relationships/slide" Target="/ppt/slides/slide2.xml" Id="R88d3df6c0dad4122" /><Relationship Type="http://schemas.openxmlformats.org/officeDocument/2006/relationships/slide" Target="/ppt/slides/slide3.xml" Id="Rf47e8122e3eb48a2" /><Relationship Type="http://schemas.openxmlformats.org/officeDocument/2006/relationships/slide" Target="/ppt/slides/slide4.xml" Id="R9859800273934d14" /><Relationship Type="http://schemas.openxmlformats.org/officeDocument/2006/relationships/slide" Target="/ppt/slides/slide5.xml" Id="Rfba7440d213745ed" /><Relationship Type="http://schemas.openxmlformats.org/officeDocument/2006/relationships/slide" Target="/ppt/slides/slide6.xml" Id="R15cb25a9efcb4c07" /><Relationship Type="http://schemas.openxmlformats.org/officeDocument/2006/relationships/slide" Target="/ppt/slides/slide7.xml" Id="Rc6d686078ed0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afbcdeb37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16ab8e514d29" /><Relationship Type="http://schemas.openxmlformats.org/officeDocument/2006/relationships/theme" Target="/ppt/slideMasters/theme/theme1.xml" Id="Rdd84cd7627c3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d16ab8e51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3b7da1b6f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68a95f67f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458caf74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6821e1466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ae3bf4527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1c983a9cb44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ee6c73c5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