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fa00abbf3b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0ca91882cd4794"/>
  </p:sldMasterIdLst>
  <p:sldIdLst>
    <p:sldId xmlns:r="http://schemas.openxmlformats.org/officeDocument/2006/relationships" id="256" r:id="R1a283c96037445b9"/>
    <p:sldId xmlns:r="http://schemas.openxmlformats.org/officeDocument/2006/relationships" id="257" r:id="Ra7cb024833e54df2"/>
    <p:sldId xmlns:r="http://schemas.openxmlformats.org/officeDocument/2006/relationships" id="258" r:id="R065b4530911245c1"/>
    <p:sldId xmlns:r="http://schemas.openxmlformats.org/officeDocument/2006/relationships" id="259" r:id="R4b95322b1c7b4bbd"/>
    <p:sldId xmlns:r="http://schemas.openxmlformats.org/officeDocument/2006/relationships" id="260" r:id="R40d528447d2142f8"/>
    <p:sldId xmlns:r="http://schemas.openxmlformats.org/officeDocument/2006/relationships" id="261" r:id="R5d7e1643aecd4e68"/>
    <p:sldId xmlns:r="http://schemas.openxmlformats.org/officeDocument/2006/relationships" id="262" r:id="R6b7497714d8f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ca91882cd4794" /><Relationship Type="http://schemas.openxmlformats.org/officeDocument/2006/relationships/slide" Target="/ppt/slides/slide1.xml" Id="R1a283c96037445b9" /><Relationship Type="http://schemas.openxmlformats.org/officeDocument/2006/relationships/slide" Target="/ppt/slides/slide2.xml" Id="Ra7cb024833e54df2" /><Relationship Type="http://schemas.openxmlformats.org/officeDocument/2006/relationships/slide" Target="/ppt/slides/slide3.xml" Id="R065b4530911245c1" /><Relationship Type="http://schemas.openxmlformats.org/officeDocument/2006/relationships/slide" Target="/ppt/slides/slide4.xml" Id="R4b95322b1c7b4bbd" /><Relationship Type="http://schemas.openxmlformats.org/officeDocument/2006/relationships/slide" Target="/ppt/slides/slide5.xml" Id="R40d528447d2142f8" /><Relationship Type="http://schemas.openxmlformats.org/officeDocument/2006/relationships/slide" Target="/ppt/slides/slide6.xml" Id="R5d7e1643aecd4e68" /><Relationship Type="http://schemas.openxmlformats.org/officeDocument/2006/relationships/slide" Target="/ppt/slides/slide7.xml" Id="R6b7497714d8f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1948142f2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30c600aba4cec" /><Relationship Type="http://schemas.openxmlformats.org/officeDocument/2006/relationships/theme" Target="/ppt/slideMasters/theme/theme1.xml" Id="Rac40789f7bd7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b30c600aba4c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41932c8334b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4bad9eadb43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64d30be3541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606e05ecd4c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0fb6f4eea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efec5358547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68c0ab03c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322 774 176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337 323 598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354 943 840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APS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995 652 293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