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58357d430344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d1d7155c2c4498"/>
  </p:sldMasterIdLst>
  <p:sldIdLst>
    <p:sldId xmlns:r="http://schemas.openxmlformats.org/officeDocument/2006/relationships" id="256" r:id="Rde56397143314d2b"/>
    <p:sldId xmlns:r="http://schemas.openxmlformats.org/officeDocument/2006/relationships" id="257" r:id="Rcaf1ce7648de432c"/>
    <p:sldId xmlns:r="http://schemas.openxmlformats.org/officeDocument/2006/relationships" id="258" r:id="R9748ae398ff1444b"/>
    <p:sldId xmlns:r="http://schemas.openxmlformats.org/officeDocument/2006/relationships" id="259" r:id="R0e1632d92cc94752"/>
    <p:sldId xmlns:r="http://schemas.openxmlformats.org/officeDocument/2006/relationships" id="260" r:id="Rbcd4c635704a4c8b"/>
    <p:sldId xmlns:r="http://schemas.openxmlformats.org/officeDocument/2006/relationships" id="261" r:id="R817a2e16493f41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1d7155c2c4498" /><Relationship Type="http://schemas.openxmlformats.org/officeDocument/2006/relationships/slide" Target="/ppt/slides/slide1.xml" Id="Rde56397143314d2b" /><Relationship Type="http://schemas.openxmlformats.org/officeDocument/2006/relationships/slide" Target="/ppt/slides/slide2.xml" Id="Rcaf1ce7648de432c" /><Relationship Type="http://schemas.openxmlformats.org/officeDocument/2006/relationships/slide" Target="/ppt/slides/slide3.xml" Id="R9748ae398ff1444b" /><Relationship Type="http://schemas.openxmlformats.org/officeDocument/2006/relationships/slide" Target="/ppt/slides/slide4.xml" Id="R0e1632d92cc94752" /><Relationship Type="http://schemas.openxmlformats.org/officeDocument/2006/relationships/slide" Target="/ppt/slides/slide5.xml" Id="Rbcd4c635704a4c8b" /><Relationship Type="http://schemas.openxmlformats.org/officeDocument/2006/relationships/slide" Target="/ppt/slides/slide6.xml" Id="R817a2e16493f41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21695807be4d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4fe50a33d4493" /><Relationship Type="http://schemas.openxmlformats.org/officeDocument/2006/relationships/theme" Target="/ppt/slideMasters/theme/theme1.xml" Id="Rd540e4810ad746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84fe50a33d44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55d9171f348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22218f3e649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cd8645e7740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21b59c8904e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4b780b8ec42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6545a9b9f43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DALSAUNET HOLDING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DALSAUNET HOLDING NUF ble etablert [år] og holder til i Nordby.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13 791 122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13 701 243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995 664 313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HOLDING NUF</a:t>
            </a:r>
          </a:p>
        </p:txBody>
      </p:sp>
    </p:spTree>
  </p:cSld>
  <p:clrMapOvr>
    <a:masterClrMapping xmlns:a="http://schemas.openxmlformats.org/drawingml/2006/main"/>
  </p:clrMapOvr>
</p:sld>
</file>