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204215b84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d6abb812d4eed"/>
  </p:sldMasterIdLst>
  <p:sldIdLst>
    <p:sldId xmlns:r="http://schemas.openxmlformats.org/officeDocument/2006/relationships" id="256" r:id="Rd39fca1ea0534b57"/>
    <p:sldId xmlns:r="http://schemas.openxmlformats.org/officeDocument/2006/relationships" id="257" r:id="R7a201d8653184772"/>
    <p:sldId xmlns:r="http://schemas.openxmlformats.org/officeDocument/2006/relationships" id="258" r:id="Refdc8c1935c242f3"/>
    <p:sldId xmlns:r="http://schemas.openxmlformats.org/officeDocument/2006/relationships" id="259" r:id="R877b8e4dd878402b"/>
    <p:sldId xmlns:r="http://schemas.openxmlformats.org/officeDocument/2006/relationships" id="260" r:id="R7ccfe8acd0954e41"/>
    <p:sldId xmlns:r="http://schemas.openxmlformats.org/officeDocument/2006/relationships" id="261" r:id="R9cb167a295cc429a"/>
    <p:sldId xmlns:r="http://schemas.openxmlformats.org/officeDocument/2006/relationships" id="262" r:id="Rf8cacd3a51b6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d6abb812d4eed" /><Relationship Type="http://schemas.openxmlformats.org/officeDocument/2006/relationships/slide" Target="/ppt/slides/slide1.xml" Id="Rd39fca1ea0534b57" /><Relationship Type="http://schemas.openxmlformats.org/officeDocument/2006/relationships/slide" Target="/ppt/slides/slide2.xml" Id="R7a201d8653184772" /><Relationship Type="http://schemas.openxmlformats.org/officeDocument/2006/relationships/slide" Target="/ppt/slides/slide3.xml" Id="Refdc8c1935c242f3" /><Relationship Type="http://schemas.openxmlformats.org/officeDocument/2006/relationships/slide" Target="/ppt/slides/slide4.xml" Id="R877b8e4dd878402b" /><Relationship Type="http://schemas.openxmlformats.org/officeDocument/2006/relationships/slide" Target="/ppt/slides/slide5.xml" Id="R7ccfe8acd0954e41" /><Relationship Type="http://schemas.openxmlformats.org/officeDocument/2006/relationships/slide" Target="/ppt/slides/slide6.xml" Id="R9cb167a295cc429a" /><Relationship Type="http://schemas.openxmlformats.org/officeDocument/2006/relationships/slide" Target="/ppt/slides/slide7.xml" Id="Rf8cacd3a51b6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a15c156da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39d07a9a4d6f" /><Relationship Type="http://schemas.openxmlformats.org/officeDocument/2006/relationships/theme" Target="/ppt/slideMasters/theme/theme1.xml" Id="R0b682650e842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b39d07a9a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92c9a1bb4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024cf480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2dd975a8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744f34a24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fa02364a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ee30d37e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d2d973b66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9 801 977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111 643 164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112 072 863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APS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LINDEBURGA APS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MINIMANGO APS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995 671 581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KVITFOSS AS</a:t>
            </a:r>
          </a:p>
        </p:txBody>
      </p:sp>
    </p:spTree>
  </p:cSld>
  <p:clrMapOvr>
    <a:masterClrMapping xmlns:a="http://schemas.openxmlformats.org/drawingml/2006/main"/>
  </p:clrMapOvr>
</p:sld>
</file>