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bd90d0d756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2b818457be441b"/>
  </p:sldMasterIdLst>
  <p:sldIdLst>
    <p:sldId xmlns:r="http://schemas.openxmlformats.org/officeDocument/2006/relationships" id="256" r:id="R074a2b189cae407c"/>
    <p:sldId xmlns:r="http://schemas.openxmlformats.org/officeDocument/2006/relationships" id="257" r:id="Rc7320a6d339f49c7"/>
    <p:sldId xmlns:r="http://schemas.openxmlformats.org/officeDocument/2006/relationships" id="258" r:id="Ra5780450454d4cd5"/>
    <p:sldId xmlns:r="http://schemas.openxmlformats.org/officeDocument/2006/relationships" id="259" r:id="R168effdbadca4e8f"/>
    <p:sldId xmlns:r="http://schemas.openxmlformats.org/officeDocument/2006/relationships" id="260" r:id="R79c42ce4302f46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b818457be441b" /><Relationship Type="http://schemas.openxmlformats.org/officeDocument/2006/relationships/slide" Target="/ppt/slides/slide1.xml" Id="R074a2b189cae407c" /><Relationship Type="http://schemas.openxmlformats.org/officeDocument/2006/relationships/slide" Target="/ppt/slides/slide2.xml" Id="Rc7320a6d339f49c7" /><Relationship Type="http://schemas.openxmlformats.org/officeDocument/2006/relationships/slide" Target="/ppt/slides/slide3.xml" Id="Ra5780450454d4cd5" /><Relationship Type="http://schemas.openxmlformats.org/officeDocument/2006/relationships/slide" Target="/ppt/slides/slide4.xml" Id="R168effdbadca4e8f" /><Relationship Type="http://schemas.openxmlformats.org/officeDocument/2006/relationships/slide" Target="/ppt/slides/slide5.xml" Id="R79c42ce4302f46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28821bc4d41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06f224cc1445d" /><Relationship Type="http://schemas.openxmlformats.org/officeDocument/2006/relationships/theme" Target="/ppt/slideMasters/theme/theme1.xml" Id="R166531beaffb41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106f224cc144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0f74a7e2e4d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445d07da64c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3ff5bb98f48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4e5b3a688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8a08fb43343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