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891a1dccf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f110979aa4ad9"/>
  </p:sldMasterIdLst>
  <p:sldIdLst>
    <p:sldId xmlns:r="http://schemas.openxmlformats.org/officeDocument/2006/relationships" id="256" r:id="Rdb795119dcc5430f"/>
    <p:sldId xmlns:r="http://schemas.openxmlformats.org/officeDocument/2006/relationships" id="257" r:id="R663e53e158594504"/>
    <p:sldId xmlns:r="http://schemas.openxmlformats.org/officeDocument/2006/relationships" id="258" r:id="R087dcc06cb7c4bfc"/>
    <p:sldId xmlns:r="http://schemas.openxmlformats.org/officeDocument/2006/relationships" id="259" r:id="R9b329e03ad2a4a49"/>
    <p:sldId xmlns:r="http://schemas.openxmlformats.org/officeDocument/2006/relationships" id="260" r:id="Rc82f03d5df264e9a"/>
    <p:sldId xmlns:r="http://schemas.openxmlformats.org/officeDocument/2006/relationships" id="261" r:id="R90316eac77df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f110979aa4ad9" /><Relationship Type="http://schemas.openxmlformats.org/officeDocument/2006/relationships/slide" Target="/ppt/slides/slide1.xml" Id="Rdb795119dcc5430f" /><Relationship Type="http://schemas.openxmlformats.org/officeDocument/2006/relationships/slide" Target="/ppt/slides/slide2.xml" Id="R663e53e158594504" /><Relationship Type="http://schemas.openxmlformats.org/officeDocument/2006/relationships/slide" Target="/ppt/slides/slide3.xml" Id="R087dcc06cb7c4bfc" /><Relationship Type="http://schemas.openxmlformats.org/officeDocument/2006/relationships/slide" Target="/ppt/slides/slide4.xml" Id="R9b329e03ad2a4a49" /><Relationship Type="http://schemas.openxmlformats.org/officeDocument/2006/relationships/slide" Target="/ppt/slides/slide5.xml" Id="Rc82f03d5df264e9a" /><Relationship Type="http://schemas.openxmlformats.org/officeDocument/2006/relationships/slide" Target="/ppt/slides/slide6.xml" Id="R90316eac77df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b3819ec2d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245237b0443d" /><Relationship Type="http://schemas.openxmlformats.org/officeDocument/2006/relationships/theme" Target="/ppt/slideMasters/theme/theme1.xml" Id="Rc9e31efc0a66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1245237b0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ab29f5135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99121d8f6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b8e631e61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1f73f7f57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23cfbea32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f7ef53113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RINGERIKE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RINGERIKE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247 329 085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198 205 457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1 684 251 797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1 720 679 120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www.sparebank1stiftelsenringerike.no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RINGERIKE</a:t>
            </a:r>
          </a:p>
        </p:txBody>
      </p:sp>
    </p:spTree>
  </p:cSld>
  <p:clrMapOvr>
    <a:masterClrMapping xmlns:a="http://schemas.openxmlformats.org/drawingml/2006/main"/>
  </p:clrMapOvr>
</p:sld>
</file>