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e7b474983347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78936659454e10"/>
  </p:sldMasterIdLst>
  <p:sldIdLst>
    <p:sldId xmlns:r="http://schemas.openxmlformats.org/officeDocument/2006/relationships" id="256" r:id="R6a5e7452d1794d7b"/>
    <p:sldId xmlns:r="http://schemas.openxmlformats.org/officeDocument/2006/relationships" id="257" r:id="R223b90252c4e4238"/>
    <p:sldId xmlns:r="http://schemas.openxmlformats.org/officeDocument/2006/relationships" id="258" r:id="Rada54392afa84554"/>
    <p:sldId xmlns:r="http://schemas.openxmlformats.org/officeDocument/2006/relationships" id="259" r:id="R0719b571b8fd4421"/>
    <p:sldId xmlns:r="http://schemas.openxmlformats.org/officeDocument/2006/relationships" id="260" r:id="R828bded3e9804901"/>
    <p:sldId xmlns:r="http://schemas.openxmlformats.org/officeDocument/2006/relationships" id="261" r:id="R0f6dfeccfe6e4a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78936659454e10" /><Relationship Type="http://schemas.openxmlformats.org/officeDocument/2006/relationships/slide" Target="/ppt/slides/slide1.xml" Id="R6a5e7452d1794d7b" /><Relationship Type="http://schemas.openxmlformats.org/officeDocument/2006/relationships/slide" Target="/ppt/slides/slide2.xml" Id="R223b90252c4e4238" /><Relationship Type="http://schemas.openxmlformats.org/officeDocument/2006/relationships/slide" Target="/ppt/slides/slide3.xml" Id="Rada54392afa84554" /><Relationship Type="http://schemas.openxmlformats.org/officeDocument/2006/relationships/slide" Target="/ppt/slides/slide4.xml" Id="R0719b571b8fd4421" /><Relationship Type="http://schemas.openxmlformats.org/officeDocument/2006/relationships/slide" Target="/ppt/slides/slide5.xml" Id="R828bded3e9804901" /><Relationship Type="http://schemas.openxmlformats.org/officeDocument/2006/relationships/slide" Target="/ppt/slides/slide6.xml" Id="R0f6dfeccfe6e4a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08114b997243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2fe2837694308" /><Relationship Type="http://schemas.openxmlformats.org/officeDocument/2006/relationships/theme" Target="/ppt/slideMasters/theme/theme1.xml" Id="R47abe4e977f442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c2fe28376943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e5e8b0a9545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956bbb5c14c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536e033844c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74f50a1b84d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752fccfec41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2998a1e9945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1-STIFTELSEN GRAN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GRAN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1-STIFTELSEN GRAN ble etablert [år] og holder til i Gran.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GRAN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GRAN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GRAN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−7 397 697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148 236 890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997 723 395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1 229 134 836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GRAN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2750 Gran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post@sparebankstiftelsengran.no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995 692 732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1-STIFTELSEN GRAN</a:t>
            </a:r>
          </a:p>
        </p:txBody>
      </p:sp>
    </p:spTree>
  </p:cSld>
  <p:clrMapOvr>
    <a:masterClrMapping xmlns:a="http://schemas.openxmlformats.org/drawingml/2006/main"/>
  </p:clrMapOvr>
</p:sld>
</file>