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4397026586f4ff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5123e7938194335"/>
  </p:sldMasterIdLst>
  <p:sldIdLst>
    <p:sldId xmlns:r="http://schemas.openxmlformats.org/officeDocument/2006/relationships" id="256" r:id="R0cf713e036c042b2"/>
    <p:sldId xmlns:r="http://schemas.openxmlformats.org/officeDocument/2006/relationships" id="257" r:id="Re1108cb3600f48ac"/>
    <p:sldId xmlns:r="http://schemas.openxmlformats.org/officeDocument/2006/relationships" id="258" r:id="R86ee08110c144005"/>
    <p:sldId xmlns:r="http://schemas.openxmlformats.org/officeDocument/2006/relationships" id="259" r:id="R93c1b690013043ca"/>
    <p:sldId xmlns:r="http://schemas.openxmlformats.org/officeDocument/2006/relationships" id="260" r:id="Rfd393efde9474350"/>
    <p:sldId xmlns:r="http://schemas.openxmlformats.org/officeDocument/2006/relationships" id="261" r:id="R0f780573046142d0"/>
    <p:sldId xmlns:r="http://schemas.openxmlformats.org/officeDocument/2006/relationships" id="262" r:id="Rfda5845619c747c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5123e7938194335" /><Relationship Type="http://schemas.openxmlformats.org/officeDocument/2006/relationships/slide" Target="/ppt/slides/slide1.xml" Id="R0cf713e036c042b2" /><Relationship Type="http://schemas.openxmlformats.org/officeDocument/2006/relationships/slide" Target="/ppt/slides/slide2.xml" Id="Re1108cb3600f48ac" /><Relationship Type="http://schemas.openxmlformats.org/officeDocument/2006/relationships/slide" Target="/ppt/slides/slide3.xml" Id="R86ee08110c144005" /><Relationship Type="http://schemas.openxmlformats.org/officeDocument/2006/relationships/slide" Target="/ppt/slides/slide4.xml" Id="R93c1b690013043ca" /><Relationship Type="http://schemas.openxmlformats.org/officeDocument/2006/relationships/slide" Target="/ppt/slides/slide5.xml" Id="Rfd393efde9474350" /><Relationship Type="http://schemas.openxmlformats.org/officeDocument/2006/relationships/slide" Target="/ppt/slides/slide6.xml" Id="R0f780573046142d0" /><Relationship Type="http://schemas.openxmlformats.org/officeDocument/2006/relationships/slide" Target="/ppt/slides/slide7.xml" Id="Rfda5845619c747c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f30cdc1b679410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e399e9d9ee415c" /><Relationship Type="http://schemas.openxmlformats.org/officeDocument/2006/relationships/theme" Target="/ppt/slideMasters/theme/theme1.xml" Id="Ra68071bfe3004bf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0e399e9d9ee415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829eb41dd0481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6ec03b06284b2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cd851f5c924db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5fe6c7f6ca42e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8f06aa25fb42a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38206ffe15433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795900970240d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DRONNINGBERGET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DRONNINGBERGET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DRONNINGBERGET AS ble etablert [år] og holder til i Hell.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DRONNINGBERGET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DRONNINGBERGET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DRONNINGBERGET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12 500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−37 398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−29 254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323 720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9 251 920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DRONNINGBERGET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SVEIN HALVOR MOE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DRONNINGBERGET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Dronningberget 14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7517 Hell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995 704 544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DRONNINGBERGET AS</a:t>
            </a:r>
          </a:p>
        </p:txBody>
      </p:sp>
    </p:spTree>
  </p:cSld>
  <p:clrMapOvr>
    <a:masterClrMapping xmlns:a="http://schemas.openxmlformats.org/drawingml/2006/main"/>
  </p:clrMapOvr>
</p:sld>
</file>