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b662966e3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7529178b644c9"/>
  </p:sldMasterIdLst>
  <p:sldIdLst>
    <p:sldId xmlns:r="http://schemas.openxmlformats.org/officeDocument/2006/relationships" id="256" r:id="R0c1c2ff679064bec"/>
    <p:sldId xmlns:r="http://schemas.openxmlformats.org/officeDocument/2006/relationships" id="257" r:id="R51d78c84a7e44ed9"/>
    <p:sldId xmlns:r="http://schemas.openxmlformats.org/officeDocument/2006/relationships" id="258" r:id="R1b2fb9a8554441f3"/>
    <p:sldId xmlns:r="http://schemas.openxmlformats.org/officeDocument/2006/relationships" id="259" r:id="Rea2ff0d3bb764836"/>
    <p:sldId xmlns:r="http://schemas.openxmlformats.org/officeDocument/2006/relationships" id="260" r:id="R296d1987afa24e37"/>
    <p:sldId xmlns:r="http://schemas.openxmlformats.org/officeDocument/2006/relationships" id="261" r:id="R3d8404be225644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7529178b644c9" /><Relationship Type="http://schemas.openxmlformats.org/officeDocument/2006/relationships/slide" Target="/ppt/slides/slide1.xml" Id="R0c1c2ff679064bec" /><Relationship Type="http://schemas.openxmlformats.org/officeDocument/2006/relationships/slide" Target="/ppt/slides/slide2.xml" Id="R51d78c84a7e44ed9" /><Relationship Type="http://schemas.openxmlformats.org/officeDocument/2006/relationships/slide" Target="/ppt/slides/slide3.xml" Id="R1b2fb9a8554441f3" /><Relationship Type="http://schemas.openxmlformats.org/officeDocument/2006/relationships/slide" Target="/ppt/slides/slide4.xml" Id="Rea2ff0d3bb764836" /><Relationship Type="http://schemas.openxmlformats.org/officeDocument/2006/relationships/slide" Target="/ppt/slides/slide5.xml" Id="R296d1987afa24e37" /><Relationship Type="http://schemas.openxmlformats.org/officeDocument/2006/relationships/slide" Target="/ppt/slides/slide6.xml" Id="R3d8404be225644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72694e7dd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6d0b0c1534914" /><Relationship Type="http://schemas.openxmlformats.org/officeDocument/2006/relationships/theme" Target="/ppt/slideMasters/theme/theme1.xml" Id="Reb1bb0098ac043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6d0b0c153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59ea5f09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fe9b1556b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0dcda5a1e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87463a4a543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8f17c1387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38e6398234d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