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a20521ff384f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e1a76e1e734d83"/>
  </p:sldMasterIdLst>
  <p:sldIdLst>
    <p:sldId xmlns:r="http://schemas.openxmlformats.org/officeDocument/2006/relationships" id="256" r:id="R5ba2d714fb674bb6"/>
    <p:sldId xmlns:r="http://schemas.openxmlformats.org/officeDocument/2006/relationships" id="257" r:id="R2af9b35a74ab467b"/>
    <p:sldId xmlns:r="http://schemas.openxmlformats.org/officeDocument/2006/relationships" id="258" r:id="R5800dc842b1d4821"/>
    <p:sldId xmlns:r="http://schemas.openxmlformats.org/officeDocument/2006/relationships" id="259" r:id="R7146a39a83864d9a"/>
    <p:sldId xmlns:r="http://schemas.openxmlformats.org/officeDocument/2006/relationships" id="260" r:id="Rc8dd1de855424af5"/>
    <p:sldId xmlns:r="http://schemas.openxmlformats.org/officeDocument/2006/relationships" id="261" r:id="R3c0672a24475446e"/>
    <p:sldId xmlns:r="http://schemas.openxmlformats.org/officeDocument/2006/relationships" id="262" r:id="R8d984a8f908a4a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e1a76e1e734d83" /><Relationship Type="http://schemas.openxmlformats.org/officeDocument/2006/relationships/slide" Target="/ppt/slides/slide1.xml" Id="R5ba2d714fb674bb6" /><Relationship Type="http://schemas.openxmlformats.org/officeDocument/2006/relationships/slide" Target="/ppt/slides/slide2.xml" Id="R2af9b35a74ab467b" /><Relationship Type="http://schemas.openxmlformats.org/officeDocument/2006/relationships/slide" Target="/ppt/slides/slide3.xml" Id="R5800dc842b1d4821" /><Relationship Type="http://schemas.openxmlformats.org/officeDocument/2006/relationships/slide" Target="/ppt/slides/slide4.xml" Id="R7146a39a83864d9a" /><Relationship Type="http://schemas.openxmlformats.org/officeDocument/2006/relationships/slide" Target="/ppt/slides/slide5.xml" Id="Rc8dd1de855424af5" /><Relationship Type="http://schemas.openxmlformats.org/officeDocument/2006/relationships/slide" Target="/ppt/slides/slide6.xml" Id="R3c0672a24475446e" /><Relationship Type="http://schemas.openxmlformats.org/officeDocument/2006/relationships/slide" Target="/ppt/slides/slide7.xml" Id="R8d984a8f908a4a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a47f1b43f245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082bca95f4404" /><Relationship Type="http://schemas.openxmlformats.org/officeDocument/2006/relationships/theme" Target="/ppt/slideMasters/theme/theme1.xml" Id="R009d9130840241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6082bca95f44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d5015ebe547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063e3e6f348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71cceedd34c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7f879a42e4d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a1066940649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3a95eac6c146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cb51f99d24d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 SALG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 SALG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1 511 391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528 445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447 945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2 465 756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3 207 978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TROND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995 709 708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