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a3338bb1ce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d00c9346254a45"/>
  </p:sldMasterIdLst>
  <p:sldIdLst>
    <p:sldId xmlns:r="http://schemas.openxmlformats.org/officeDocument/2006/relationships" id="256" r:id="Rdb0f6f49e6a54a66"/>
    <p:sldId xmlns:r="http://schemas.openxmlformats.org/officeDocument/2006/relationships" id="257" r:id="Re897c9b2faa0492a"/>
    <p:sldId xmlns:r="http://schemas.openxmlformats.org/officeDocument/2006/relationships" id="258" r:id="Rfb9c60e6ce8c40ff"/>
    <p:sldId xmlns:r="http://schemas.openxmlformats.org/officeDocument/2006/relationships" id="259" r:id="Rafd5a98faba946b5"/>
    <p:sldId xmlns:r="http://schemas.openxmlformats.org/officeDocument/2006/relationships" id="260" r:id="R7ad74f1275a04cb2"/>
    <p:sldId xmlns:r="http://schemas.openxmlformats.org/officeDocument/2006/relationships" id="261" r:id="Rc4b5f1e3aa194cf1"/>
    <p:sldId xmlns:r="http://schemas.openxmlformats.org/officeDocument/2006/relationships" id="262" r:id="R492885c2c5b943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00c9346254a45" /><Relationship Type="http://schemas.openxmlformats.org/officeDocument/2006/relationships/slide" Target="/ppt/slides/slide1.xml" Id="Rdb0f6f49e6a54a66" /><Relationship Type="http://schemas.openxmlformats.org/officeDocument/2006/relationships/slide" Target="/ppt/slides/slide2.xml" Id="Re897c9b2faa0492a" /><Relationship Type="http://schemas.openxmlformats.org/officeDocument/2006/relationships/slide" Target="/ppt/slides/slide3.xml" Id="Rfb9c60e6ce8c40ff" /><Relationship Type="http://schemas.openxmlformats.org/officeDocument/2006/relationships/slide" Target="/ppt/slides/slide4.xml" Id="Rafd5a98faba946b5" /><Relationship Type="http://schemas.openxmlformats.org/officeDocument/2006/relationships/slide" Target="/ppt/slides/slide5.xml" Id="R7ad74f1275a04cb2" /><Relationship Type="http://schemas.openxmlformats.org/officeDocument/2006/relationships/slide" Target="/ppt/slides/slide6.xml" Id="Rc4b5f1e3aa194cf1" /><Relationship Type="http://schemas.openxmlformats.org/officeDocument/2006/relationships/slide" Target="/ppt/slides/slide7.xml" Id="R492885c2c5b943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36782d00c64c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925af60d644a4" /><Relationship Type="http://schemas.openxmlformats.org/officeDocument/2006/relationships/theme" Target="/ppt/slideMasters/theme/theme1.xml" Id="R03bfefa4a74a41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1925af60d6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c137ee87a45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dbb1ae5574c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460a3876044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445679b8b41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c6eec30884f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919194d4b4b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18c0a9ec549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EAM21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EAM21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EAM21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EAM21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EAM21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EAM21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550 227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2 229 444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6 102 812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EAM21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 ENRICO AURELIO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EAM21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Enrico Martins, Otto Ruges vei 81D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enrico.m@online.no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995 755 807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EAM21 AS</a:t>
            </a:r>
          </a:p>
        </p:txBody>
      </p:sp>
    </p:spTree>
  </p:cSld>
  <p:clrMapOvr>
    <a:masterClrMapping xmlns:a="http://schemas.openxmlformats.org/drawingml/2006/main"/>
  </p:clrMapOvr>
</p:sld>
</file>