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140db77ff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f32667c304b46"/>
  </p:sldMasterIdLst>
  <p:sldIdLst>
    <p:sldId xmlns:r="http://schemas.openxmlformats.org/officeDocument/2006/relationships" id="256" r:id="R3bfb62c571dc476b"/>
    <p:sldId xmlns:r="http://schemas.openxmlformats.org/officeDocument/2006/relationships" id="257" r:id="R41ce4d4f3a3d4e6d"/>
    <p:sldId xmlns:r="http://schemas.openxmlformats.org/officeDocument/2006/relationships" id="258" r:id="R10c3fb1182ba4d24"/>
    <p:sldId xmlns:r="http://schemas.openxmlformats.org/officeDocument/2006/relationships" id="259" r:id="R6e52e44a5d3644d5"/>
    <p:sldId xmlns:r="http://schemas.openxmlformats.org/officeDocument/2006/relationships" id="260" r:id="Rb07fe87546274d78"/>
    <p:sldId xmlns:r="http://schemas.openxmlformats.org/officeDocument/2006/relationships" id="261" r:id="R1975b508ad72462f"/>
    <p:sldId xmlns:r="http://schemas.openxmlformats.org/officeDocument/2006/relationships" id="262" r:id="Ra0e99301f4bd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f32667c304b46" /><Relationship Type="http://schemas.openxmlformats.org/officeDocument/2006/relationships/slide" Target="/ppt/slides/slide1.xml" Id="R3bfb62c571dc476b" /><Relationship Type="http://schemas.openxmlformats.org/officeDocument/2006/relationships/slide" Target="/ppt/slides/slide2.xml" Id="R41ce4d4f3a3d4e6d" /><Relationship Type="http://schemas.openxmlformats.org/officeDocument/2006/relationships/slide" Target="/ppt/slides/slide3.xml" Id="R10c3fb1182ba4d24" /><Relationship Type="http://schemas.openxmlformats.org/officeDocument/2006/relationships/slide" Target="/ppt/slides/slide4.xml" Id="R6e52e44a5d3644d5" /><Relationship Type="http://schemas.openxmlformats.org/officeDocument/2006/relationships/slide" Target="/ppt/slides/slide5.xml" Id="Rb07fe87546274d78" /><Relationship Type="http://schemas.openxmlformats.org/officeDocument/2006/relationships/slide" Target="/ppt/slides/slide6.xml" Id="R1975b508ad72462f" /><Relationship Type="http://schemas.openxmlformats.org/officeDocument/2006/relationships/slide" Target="/ppt/slides/slide7.xml" Id="Ra0e99301f4bd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a69dd01d8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37309d1f74f10" /><Relationship Type="http://schemas.openxmlformats.org/officeDocument/2006/relationships/theme" Target="/ppt/slideMasters/theme/theme1.xml" Id="Rfe9440c4a8d7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37309d1f7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0b82497cd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e4a1b701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41492959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5804662b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a8f8645cf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ac2976cf1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8a66ab74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 OLSEN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OLSEN TRANSPORT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OLAF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Børrudvegen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995 850 761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