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4bb823247b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ddd5c0eac04663"/>
  </p:sldMasterIdLst>
  <p:sldIdLst>
    <p:sldId xmlns:r="http://schemas.openxmlformats.org/officeDocument/2006/relationships" id="256" r:id="Re1910d6eb3394a0c"/>
    <p:sldId xmlns:r="http://schemas.openxmlformats.org/officeDocument/2006/relationships" id="257" r:id="R36e321a814744a4e"/>
    <p:sldId xmlns:r="http://schemas.openxmlformats.org/officeDocument/2006/relationships" id="258" r:id="Ra972171a4c2d4f45"/>
    <p:sldId xmlns:r="http://schemas.openxmlformats.org/officeDocument/2006/relationships" id="259" r:id="Rd79dc80aa1c94357"/>
    <p:sldId xmlns:r="http://schemas.openxmlformats.org/officeDocument/2006/relationships" id="260" r:id="R5308eeb1a7154a67"/>
    <p:sldId xmlns:r="http://schemas.openxmlformats.org/officeDocument/2006/relationships" id="261" r:id="R294a015422fa4a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dd5c0eac04663" /><Relationship Type="http://schemas.openxmlformats.org/officeDocument/2006/relationships/slide" Target="/ppt/slides/slide1.xml" Id="Re1910d6eb3394a0c" /><Relationship Type="http://schemas.openxmlformats.org/officeDocument/2006/relationships/slide" Target="/ppt/slides/slide2.xml" Id="R36e321a814744a4e" /><Relationship Type="http://schemas.openxmlformats.org/officeDocument/2006/relationships/slide" Target="/ppt/slides/slide3.xml" Id="Ra972171a4c2d4f45" /><Relationship Type="http://schemas.openxmlformats.org/officeDocument/2006/relationships/slide" Target="/ppt/slides/slide4.xml" Id="Rd79dc80aa1c94357" /><Relationship Type="http://schemas.openxmlformats.org/officeDocument/2006/relationships/slide" Target="/ppt/slides/slide5.xml" Id="R5308eeb1a7154a67" /><Relationship Type="http://schemas.openxmlformats.org/officeDocument/2006/relationships/slide" Target="/ppt/slides/slide6.xml" Id="R294a015422fa4a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b8e1a07424f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b5261bcd24786" /><Relationship Type="http://schemas.openxmlformats.org/officeDocument/2006/relationships/theme" Target="/ppt/slideMasters/theme/theme1.xml" Id="Rf0749b918d944f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fb5261bcd2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68cbeb62346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e6d1efb3343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0f46b2a7445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3bad341f141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e3f4dddee4f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67c6c360743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