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5ffb5018c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01369d1564a80"/>
  </p:sldMasterIdLst>
  <p:sldIdLst>
    <p:sldId xmlns:r="http://schemas.openxmlformats.org/officeDocument/2006/relationships" id="256" r:id="Ra490dc843e084862"/>
    <p:sldId xmlns:r="http://schemas.openxmlformats.org/officeDocument/2006/relationships" id="257" r:id="Rcf386111e2ba4196"/>
    <p:sldId xmlns:r="http://schemas.openxmlformats.org/officeDocument/2006/relationships" id="258" r:id="Rcb8c10c27e8542ac"/>
    <p:sldId xmlns:r="http://schemas.openxmlformats.org/officeDocument/2006/relationships" id="259" r:id="R12e00a2be2384349"/>
    <p:sldId xmlns:r="http://schemas.openxmlformats.org/officeDocument/2006/relationships" id="260" r:id="R3c684fd669ab4cb0"/>
    <p:sldId xmlns:r="http://schemas.openxmlformats.org/officeDocument/2006/relationships" id="261" r:id="R347f624dcc654d0e"/>
    <p:sldId xmlns:r="http://schemas.openxmlformats.org/officeDocument/2006/relationships" id="262" r:id="Re590e22f2e0e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01369d1564a80" /><Relationship Type="http://schemas.openxmlformats.org/officeDocument/2006/relationships/slide" Target="/ppt/slides/slide1.xml" Id="Ra490dc843e084862" /><Relationship Type="http://schemas.openxmlformats.org/officeDocument/2006/relationships/slide" Target="/ppt/slides/slide2.xml" Id="Rcf386111e2ba4196" /><Relationship Type="http://schemas.openxmlformats.org/officeDocument/2006/relationships/slide" Target="/ppt/slides/slide3.xml" Id="Rcb8c10c27e8542ac" /><Relationship Type="http://schemas.openxmlformats.org/officeDocument/2006/relationships/slide" Target="/ppt/slides/slide4.xml" Id="R12e00a2be2384349" /><Relationship Type="http://schemas.openxmlformats.org/officeDocument/2006/relationships/slide" Target="/ppt/slides/slide5.xml" Id="R3c684fd669ab4cb0" /><Relationship Type="http://schemas.openxmlformats.org/officeDocument/2006/relationships/slide" Target="/ppt/slides/slide6.xml" Id="R347f624dcc654d0e" /><Relationship Type="http://schemas.openxmlformats.org/officeDocument/2006/relationships/slide" Target="/ppt/slides/slide7.xml" Id="Re590e22f2e0e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6299cbe18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983f6938143e5" /><Relationship Type="http://schemas.openxmlformats.org/officeDocument/2006/relationships/theme" Target="/ppt/slideMasters/theme/theme1.xml" Id="Rb5641e3234df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983f69381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a18547b52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5df996729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20038445f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a95155f9c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87523982b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5a9553de7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add53dad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