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98b9d78af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70e6aa46947c7"/>
  </p:sldMasterIdLst>
  <p:sldIdLst>
    <p:sldId xmlns:r="http://schemas.openxmlformats.org/officeDocument/2006/relationships" id="256" r:id="R35b44f08109042be"/>
    <p:sldId xmlns:r="http://schemas.openxmlformats.org/officeDocument/2006/relationships" id="257" r:id="R38ff32d57c7f4342"/>
    <p:sldId xmlns:r="http://schemas.openxmlformats.org/officeDocument/2006/relationships" id="258" r:id="Ref4602e01eeb4186"/>
    <p:sldId xmlns:r="http://schemas.openxmlformats.org/officeDocument/2006/relationships" id="259" r:id="Rb3cbec353104473f"/>
    <p:sldId xmlns:r="http://schemas.openxmlformats.org/officeDocument/2006/relationships" id="260" r:id="R134cc0abee8a4929"/>
    <p:sldId xmlns:r="http://schemas.openxmlformats.org/officeDocument/2006/relationships" id="261" r:id="Rf326094c2a6f48f3"/>
    <p:sldId xmlns:r="http://schemas.openxmlformats.org/officeDocument/2006/relationships" id="262" r:id="Ra179ca6c18f3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70e6aa46947c7" /><Relationship Type="http://schemas.openxmlformats.org/officeDocument/2006/relationships/slide" Target="/ppt/slides/slide1.xml" Id="R35b44f08109042be" /><Relationship Type="http://schemas.openxmlformats.org/officeDocument/2006/relationships/slide" Target="/ppt/slides/slide2.xml" Id="R38ff32d57c7f4342" /><Relationship Type="http://schemas.openxmlformats.org/officeDocument/2006/relationships/slide" Target="/ppt/slides/slide3.xml" Id="Ref4602e01eeb4186" /><Relationship Type="http://schemas.openxmlformats.org/officeDocument/2006/relationships/slide" Target="/ppt/slides/slide4.xml" Id="Rb3cbec353104473f" /><Relationship Type="http://schemas.openxmlformats.org/officeDocument/2006/relationships/slide" Target="/ppt/slides/slide5.xml" Id="R134cc0abee8a4929" /><Relationship Type="http://schemas.openxmlformats.org/officeDocument/2006/relationships/slide" Target="/ppt/slides/slide6.xml" Id="Rf326094c2a6f48f3" /><Relationship Type="http://schemas.openxmlformats.org/officeDocument/2006/relationships/slide" Target="/ppt/slides/slide7.xml" Id="Ra179ca6c18f3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e51e8119e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5bcf4e1224371" /><Relationship Type="http://schemas.openxmlformats.org/officeDocument/2006/relationships/theme" Target="/ppt/slideMasters/theme/theme1.xml" Id="Re6a03b68cf5b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5bcf4e122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ef4a537b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0effe1204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494c41bf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7b4d159e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4b8f49e4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68299e91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8dcf5e6a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21 346 928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31 253 014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BÄCKMAN MARTHE CECILIE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JENNIE ELISE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THEA CONSTANSE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LINN MARGRETHE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TERJE PETRUS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Furulundsveien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terje.petrus.bratlie@gmail.com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PETMAR AS</a:t>
            </a:r>
          </a:p>
        </p:txBody>
      </p:sp>
    </p:spTree>
  </p:cSld>
  <p:clrMapOvr>
    <a:masterClrMapping xmlns:a="http://schemas.openxmlformats.org/drawingml/2006/main"/>
  </p:clrMapOvr>
</p:sld>
</file>