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af14ad4e1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a2d6bf16d4c4b"/>
  </p:sldMasterIdLst>
  <p:sldIdLst>
    <p:sldId xmlns:r="http://schemas.openxmlformats.org/officeDocument/2006/relationships" id="256" r:id="Redbf81f86eaa4d3c"/>
    <p:sldId xmlns:r="http://schemas.openxmlformats.org/officeDocument/2006/relationships" id="257" r:id="Rd3dbb1a67cbd4361"/>
    <p:sldId xmlns:r="http://schemas.openxmlformats.org/officeDocument/2006/relationships" id="258" r:id="R60f8ebf7cd2b4ad1"/>
    <p:sldId xmlns:r="http://schemas.openxmlformats.org/officeDocument/2006/relationships" id="259" r:id="R73604ddc5cda4f0d"/>
    <p:sldId xmlns:r="http://schemas.openxmlformats.org/officeDocument/2006/relationships" id="260" r:id="Rd1052aaf98c744bd"/>
    <p:sldId xmlns:r="http://schemas.openxmlformats.org/officeDocument/2006/relationships" id="261" r:id="Rc97bc40fa32f47a6"/>
    <p:sldId xmlns:r="http://schemas.openxmlformats.org/officeDocument/2006/relationships" id="262" r:id="R15fb6e3aec69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a2d6bf16d4c4b" /><Relationship Type="http://schemas.openxmlformats.org/officeDocument/2006/relationships/slide" Target="/ppt/slides/slide1.xml" Id="Redbf81f86eaa4d3c" /><Relationship Type="http://schemas.openxmlformats.org/officeDocument/2006/relationships/slide" Target="/ppt/slides/slide2.xml" Id="Rd3dbb1a67cbd4361" /><Relationship Type="http://schemas.openxmlformats.org/officeDocument/2006/relationships/slide" Target="/ppt/slides/slide3.xml" Id="R60f8ebf7cd2b4ad1" /><Relationship Type="http://schemas.openxmlformats.org/officeDocument/2006/relationships/slide" Target="/ppt/slides/slide4.xml" Id="R73604ddc5cda4f0d" /><Relationship Type="http://schemas.openxmlformats.org/officeDocument/2006/relationships/slide" Target="/ppt/slides/slide5.xml" Id="Rd1052aaf98c744bd" /><Relationship Type="http://schemas.openxmlformats.org/officeDocument/2006/relationships/slide" Target="/ppt/slides/slide6.xml" Id="Rc97bc40fa32f47a6" /><Relationship Type="http://schemas.openxmlformats.org/officeDocument/2006/relationships/slide" Target="/ppt/slides/slide7.xml" Id="R15fb6e3aec69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5a5e234dd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2f60d7f864ce1" /><Relationship Type="http://schemas.openxmlformats.org/officeDocument/2006/relationships/theme" Target="/ppt/slideMasters/theme/theme1.xml" Id="R622870f374e6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2f60d7f86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5dae983b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608a3a513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3c3ed3e9b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6aabc2ec949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731dc2147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9385cb51b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18be4e90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GJEMET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22 816 893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44 000 552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GJERMUND GULBRAND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HANNA VALSGÅRD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VEBJØRN GULBRAND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GJERMUND GULBRAND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