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87b4412fbc4d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7f3b5374a64535"/>
  </p:sldMasterIdLst>
  <p:sldIdLst>
    <p:sldId xmlns:r="http://schemas.openxmlformats.org/officeDocument/2006/relationships" id="256" r:id="R79a0b0bb60dc4b98"/>
    <p:sldId xmlns:r="http://schemas.openxmlformats.org/officeDocument/2006/relationships" id="257" r:id="R5ae885c0de9f4b4f"/>
    <p:sldId xmlns:r="http://schemas.openxmlformats.org/officeDocument/2006/relationships" id="258" r:id="Rf7983319ea2a4cda"/>
    <p:sldId xmlns:r="http://schemas.openxmlformats.org/officeDocument/2006/relationships" id="259" r:id="R26fcea046cd04cb4"/>
    <p:sldId xmlns:r="http://schemas.openxmlformats.org/officeDocument/2006/relationships" id="260" r:id="Ra358e293b70c4cb2"/>
    <p:sldId xmlns:r="http://schemas.openxmlformats.org/officeDocument/2006/relationships" id="261" r:id="R60eb6fbfdac84085"/>
    <p:sldId xmlns:r="http://schemas.openxmlformats.org/officeDocument/2006/relationships" id="262" r:id="Rc99bcc92d4c344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7f3b5374a64535" /><Relationship Type="http://schemas.openxmlformats.org/officeDocument/2006/relationships/slide" Target="/ppt/slides/slide1.xml" Id="R79a0b0bb60dc4b98" /><Relationship Type="http://schemas.openxmlformats.org/officeDocument/2006/relationships/slide" Target="/ppt/slides/slide2.xml" Id="R5ae885c0de9f4b4f" /><Relationship Type="http://schemas.openxmlformats.org/officeDocument/2006/relationships/slide" Target="/ppt/slides/slide3.xml" Id="Rf7983319ea2a4cda" /><Relationship Type="http://schemas.openxmlformats.org/officeDocument/2006/relationships/slide" Target="/ppt/slides/slide4.xml" Id="R26fcea046cd04cb4" /><Relationship Type="http://schemas.openxmlformats.org/officeDocument/2006/relationships/slide" Target="/ppt/slides/slide5.xml" Id="Ra358e293b70c4cb2" /><Relationship Type="http://schemas.openxmlformats.org/officeDocument/2006/relationships/slide" Target="/ppt/slides/slide6.xml" Id="R60eb6fbfdac84085" /><Relationship Type="http://schemas.openxmlformats.org/officeDocument/2006/relationships/slide" Target="/ppt/slides/slide7.xml" Id="Rc99bcc92d4c344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fee08eef547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0da9787554acd" /><Relationship Type="http://schemas.openxmlformats.org/officeDocument/2006/relationships/theme" Target="/ppt/slideMasters/theme/theme1.xml" Id="R42eb7e702b0349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30da9787554a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eb266684248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39e20f5524d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9f992abc741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cb95057e24d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a826b573d45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af138954d4b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4cee82e9b43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INVEST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3 327 885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15 513 450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 HOLDING AS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SVS HOLDING AS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 HOLDING AS  –  24,8 %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An-Magritt-veien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995 892 928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