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8917683fc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80326a220c437f"/>
  </p:sldMasterIdLst>
  <p:sldIdLst>
    <p:sldId xmlns:r="http://schemas.openxmlformats.org/officeDocument/2006/relationships" id="256" r:id="R8a8d29ec9a9d4b71"/>
    <p:sldId xmlns:r="http://schemas.openxmlformats.org/officeDocument/2006/relationships" id="257" r:id="Ra4f53841ea1d4c13"/>
    <p:sldId xmlns:r="http://schemas.openxmlformats.org/officeDocument/2006/relationships" id="258" r:id="Rfdba9803bae04ca6"/>
    <p:sldId xmlns:r="http://schemas.openxmlformats.org/officeDocument/2006/relationships" id="259" r:id="R374b79c63f094152"/>
    <p:sldId xmlns:r="http://schemas.openxmlformats.org/officeDocument/2006/relationships" id="260" r:id="R20964dcd5cc0483d"/>
    <p:sldId xmlns:r="http://schemas.openxmlformats.org/officeDocument/2006/relationships" id="261" r:id="Raaa1cca8a8ee4907"/>
    <p:sldId xmlns:r="http://schemas.openxmlformats.org/officeDocument/2006/relationships" id="262" r:id="Rc7c1de35553c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0326a220c437f" /><Relationship Type="http://schemas.openxmlformats.org/officeDocument/2006/relationships/slide" Target="/ppt/slides/slide1.xml" Id="R8a8d29ec9a9d4b71" /><Relationship Type="http://schemas.openxmlformats.org/officeDocument/2006/relationships/slide" Target="/ppt/slides/slide2.xml" Id="Ra4f53841ea1d4c13" /><Relationship Type="http://schemas.openxmlformats.org/officeDocument/2006/relationships/slide" Target="/ppt/slides/slide3.xml" Id="Rfdba9803bae04ca6" /><Relationship Type="http://schemas.openxmlformats.org/officeDocument/2006/relationships/slide" Target="/ppt/slides/slide4.xml" Id="R374b79c63f094152" /><Relationship Type="http://schemas.openxmlformats.org/officeDocument/2006/relationships/slide" Target="/ppt/slides/slide5.xml" Id="R20964dcd5cc0483d" /><Relationship Type="http://schemas.openxmlformats.org/officeDocument/2006/relationships/slide" Target="/ppt/slides/slide6.xml" Id="Raaa1cca8a8ee4907" /><Relationship Type="http://schemas.openxmlformats.org/officeDocument/2006/relationships/slide" Target="/ppt/slides/slide7.xml" Id="Rc7c1de35553c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e624d8c79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1b850bed8413e" /><Relationship Type="http://schemas.openxmlformats.org/officeDocument/2006/relationships/theme" Target="/ppt/slideMasters/theme/theme1.xml" Id="Rf48b1c9df01f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1b850bed8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0fe0bb09a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72cc067d248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71436acda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1e054ac3a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ab63f5746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717e26a745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892c45a29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47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sonja@fraregnskap.no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995 900 238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