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5b444fa87d40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702c0a09784684"/>
  </p:sldMasterIdLst>
  <p:sldIdLst>
    <p:sldId xmlns:r="http://schemas.openxmlformats.org/officeDocument/2006/relationships" id="256" r:id="R3495ab9e48ed4935"/>
    <p:sldId xmlns:r="http://schemas.openxmlformats.org/officeDocument/2006/relationships" id="257" r:id="R358af07de8004395"/>
    <p:sldId xmlns:r="http://schemas.openxmlformats.org/officeDocument/2006/relationships" id="258" r:id="Rf43b95255362491e"/>
    <p:sldId xmlns:r="http://schemas.openxmlformats.org/officeDocument/2006/relationships" id="259" r:id="Re4bc635dd60b4315"/>
    <p:sldId xmlns:r="http://schemas.openxmlformats.org/officeDocument/2006/relationships" id="260" r:id="Rb75e96080bff47ea"/>
    <p:sldId xmlns:r="http://schemas.openxmlformats.org/officeDocument/2006/relationships" id="261" r:id="R56aa1c8bdfe94cbb"/>
    <p:sldId xmlns:r="http://schemas.openxmlformats.org/officeDocument/2006/relationships" id="262" r:id="Rbc095fc3070d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02c0a09784684" /><Relationship Type="http://schemas.openxmlformats.org/officeDocument/2006/relationships/slide" Target="/ppt/slides/slide1.xml" Id="R3495ab9e48ed4935" /><Relationship Type="http://schemas.openxmlformats.org/officeDocument/2006/relationships/slide" Target="/ppt/slides/slide2.xml" Id="R358af07de8004395" /><Relationship Type="http://schemas.openxmlformats.org/officeDocument/2006/relationships/slide" Target="/ppt/slides/slide3.xml" Id="Rf43b95255362491e" /><Relationship Type="http://schemas.openxmlformats.org/officeDocument/2006/relationships/slide" Target="/ppt/slides/slide4.xml" Id="Re4bc635dd60b4315" /><Relationship Type="http://schemas.openxmlformats.org/officeDocument/2006/relationships/slide" Target="/ppt/slides/slide5.xml" Id="Rb75e96080bff47ea" /><Relationship Type="http://schemas.openxmlformats.org/officeDocument/2006/relationships/slide" Target="/ppt/slides/slide6.xml" Id="R56aa1c8bdfe94cbb" /><Relationship Type="http://schemas.openxmlformats.org/officeDocument/2006/relationships/slide" Target="/ppt/slides/slide7.xml" Id="Rbc095fc3070d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8a10bb05d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08ab2f2e64891" /><Relationship Type="http://schemas.openxmlformats.org/officeDocument/2006/relationships/theme" Target="/ppt/slideMasters/theme/theme1.xml" Id="R29e6994c9f78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08ab2f2e6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ec0a7119f46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3fc177c7b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92c6bf6146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553adf589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a06465b51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ecea297304d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3d8b0193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RUMIN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RUMIN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15 517 145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KVERNMO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995 925 117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RUMIN INVEST AS</a:t>
            </a:r>
          </a:p>
        </p:txBody>
      </p:sp>
    </p:spTree>
  </p:cSld>
  <p:clrMapOvr>
    <a:masterClrMapping xmlns:a="http://schemas.openxmlformats.org/drawingml/2006/main"/>
  </p:clrMapOvr>
</p:sld>
</file>