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e583ece220a4a8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d7d18cf36e4302"/>
  </p:sldMasterIdLst>
  <p:sldIdLst>
    <p:sldId xmlns:r="http://schemas.openxmlformats.org/officeDocument/2006/relationships" id="256" r:id="R8bd6bd2f36954b2f"/>
    <p:sldId xmlns:r="http://schemas.openxmlformats.org/officeDocument/2006/relationships" id="257" r:id="R65d1cd0d344a4c75"/>
    <p:sldId xmlns:r="http://schemas.openxmlformats.org/officeDocument/2006/relationships" id="258" r:id="Rb299d123388a4f9d"/>
    <p:sldId xmlns:r="http://schemas.openxmlformats.org/officeDocument/2006/relationships" id="259" r:id="R015f21869d0b45d8"/>
    <p:sldId xmlns:r="http://schemas.openxmlformats.org/officeDocument/2006/relationships" id="260" r:id="Rc2f18a69ad184e65"/>
    <p:sldId xmlns:r="http://schemas.openxmlformats.org/officeDocument/2006/relationships" id="261" r:id="Ra042790eddc445cb"/>
    <p:sldId xmlns:r="http://schemas.openxmlformats.org/officeDocument/2006/relationships" id="262" r:id="R32e08319ef1748b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d7d18cf36e4302" /><Relationship Type="http://schemas.openxmlformats.org/officeDocument/2006/relationships/slide" Target="/ppt/slides/slide1.xml" Id="R8bd6bd2f36954b2f" /><Relationship Type="http://schemas.openxmlformats.org/officeDocument/2006/relationships/slide" Target="/ppt/slides/slide2.xml" Id="R65d1cd0d344a4c75" /><Relationship Type="http://schemas.openxmlformats.org/officeDocument/2006/relationships/slide" Target="/ppt/slides/slide3.xml" Id="Rb299d123388a4f9d" /><Relationship Type="http://schemas.openxmlformats.org/officeDocument/2006/relationships/slide" Target="/ppt/slides/slide4.xml" Id="R015f21869d0b45d8" /><Relationship Type="http://schemas.openxmlformats.org/officeDocument/2006/relationships/slide" Target="/ppt/slides/slide5.xml" Id="Rc2f18a69ad184e65" /><Relationship Type="http://schemas.openxmlformats.org/officeDocument/2006/relationships/slide" Target="/ppt/slides/slide6.xml" Id="Ra042790eddc445cb" /><Relationship Type="http://schemas.openxmlformats.org/officeDocument/2006/relationships/slide" Target="/ppt/slides/slide7.xml" Id="R32e08319ef1748b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ffdcfc77878468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cbe725b9114e24" /><Relationship Type="http://schemas.openxmlformats.org/officeDocument/2006/relationships/theme" Target="/ppt/slideMasters/theme/theme1.xml" Id="R2b981ca27c39424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fcbe725b9114e2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0a86dde59242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8a2980fc6b458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e360739a7044e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007a24c006428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3ecadc2bff4ab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a2e50dff637434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d5715df5694d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MARBO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MARBO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MARBO AS ble etablert [år] og holder til i Rørvik.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MARBO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MARBO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MARBO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1 484 307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141 725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2 916 702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44 948 278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45 384 061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MARBO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NORDHEIM  –  30,0 %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BORGENBO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ISSI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MIKKE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MARIT NORDHEIM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MARBO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Marit Nordheim, Havnegata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7900 Rørvik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995 934 450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MARBO AS</a:t>
            </a:r>
          </a:p>
        </p:txBody>
      </p:sp>
    </p:spTree>
  </p:cSld>
  <p:clrMapOvr>
    <a:masterClrMapping xmlns:a="http://schemas.openxmlformats.org/drawingml/2006/main"/>
  </p:clrMapOvr>
</p:sld>
</file>