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8587f12e1e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de8c4bb9d4308"/>
  </p:sldMasterIdLst>
  <p:sldIdLst>
    <p:sldId xmlns:r="http://schemas.openxmlformats.org/officeDocument/2006/relationships" id="256" r:id="Rb1e67dba30824000"/>
    <p:sldId xmlns:r="http://schemas.openxmlformats.org/officeDocument/2006/relationships" id="257" r:id="R14360d41059f43a9"/>
    <p:sldId xmlns:r="http://schemas.openxmlformats.org/officeDocument/2006/relationships" id="258" r:id="R0840b2f0d1f54426"/>
    <p:sldId xmlns:r="http://schemas.openxmlformats.org/officeDocument/2006/relationships" id="259" r:id="Rcb48701797024793"/>
    <p:sldId xmlns:r="http://schemas.openxmlformats.org/officeDocument/2006/relationships" id="260" r:id="Ref34c4137ef94b28"/>
    <p:sldId xmlns:r="http://schemas.openxmlformats.org/officeDocument/2006/relationships" id="261" r:id="Rd1dc9c8adecf452f"/>
    <p:sldId xmlns:r="http://schemas.openxmlformats.org/officeDocument/2006/relationships" id="262" r:id="Rcf62baf7faab47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de8c4bb9d4308" /><Relationship Type="http://schemas.openxmlformats.org/officeDocument/2006/relationships/slide" Target="/ppt/slides/slide1.xml" Id="Rb1e67dba30824000" /><Relationship Type="http://schemas.openxmlformats.org/officeDocument/2006/relationships/slide" Target="/ppt/slides/slide2.xml" Id="R14360d41059f43a9" /><Relationship Type="http://schemas.openxmlformats.org/officeDocument/2006/relationships/slide" Target="/ppt/slides/slide3.xml" Id="R0840b2f0d1f54426" /><Relationship Type="http://schemas.openxmlformats.org/officeDocument/2006/relationships/slide" Target="/ppt/slides/slide4.xml" Id="Rcb48701797024793" /><Relationship Type="http://schemas.openxmlformats.org/officeDocument/2006/relationships/slide" Target="/ppt/slides/slide5.xml" Id="Ref34c4137ef94b28" /><Relationship Type="http://schemas.openxmlformats.org/officeDocument/2006/relationships/slide" Target="/ppt/slides/slide6.xml" Id="Rd1dc9c8adecf452f" /><Relationship Type="http://schemas.openxmlformats.org/officeDocument/2006/relationships/slide" Target="/ppt/slides/slide7.xml" Id="Rcf62baf7faab47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198613e87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127e6ee264bdf" /><Relationship Type="http://schemas.openxmlformats.org/officeDocument/2006/relationships/theme" Target="/ppt/slideMasters/theme/theme1.xml" Id="R995e96ee190243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127e6ee264b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5596078634e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9a691fb80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12fb2095c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6f43e73ff42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b2fcf0b254a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43309809e48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e4ac031d1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FONDSFORVALTNING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191 187 177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177 230 328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133 782 818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5 093 629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186 225 770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 –  83,0 %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OJADA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KAD-INVEST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LABOREMUS INDUSTRIER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995 977 141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