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cac53773f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24eb12f6746f3"/>
  </p:sldMasterIdLst>
  <p:sldIdLst>
    <p:sldId xmlns:r="http://schemas.openxmlformats.org/officeDocument/2006/relationships" id="256" r:id="R7fed4e39a53e491d"/>
    <p:sldId xmlns:r="http://schemas.openxmlformats.org/officeDocument/2006/relationships" id="257" r:id="R945f9cc204d54fc4"/>
    <p:sldId xmlns:r="http://schemas.openxmlformats.org/officeDocument/2006/relationships" id="258" r:id="Rc94260ec08594435"/>
    <p:sldId xmlns:r="http://schemas.openxmlformats.org/officeDocument/2006/relationships" id="259" r:id="Rc5ea872ef57c41d3"/>
    <p:sldId xmlns:r="http://schemas.openxmlformats.org/officeDocument/2006/relationships" id="260" r:id="R35f669ddb9ca457e"/>
    <p:sldId xmlns:r="http://schemas.openxmlformats.org/officeDocument/2006/relationships" id="261" r:id="Red62c33bb0574fb7"/>
    <p:sldId xmlns:r="http://schemas.openxmlformats.org/officeDocument/2006/relationships" id="262" r:id="R50a4d7a0393c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24eb12f6746f3" /><Relationship Type="http://schemas.openxmlformats.org/officeDocument/2006/relationships/slide" Target="/ppt/slides/slide1.xml" Id="R7fed4e39a53e491d" /><Relationship Type="http://schemas.openxmlformats.org/officeDocument/2006/relationships/slide" Target="/ppt/slides/slide2.xml" Id="R945f9cc204d54fc4" /><Relationship Type="http://schemas.openxmlformats.org/officeDocument/2006/relationships/slide" Target="/ppt/slides/slide3.xml" Id="Rc94260ec08594435" /><Relationship Type="http://schemas.openxmlformats.org/officeDocument/2006/relationships/slide" Target="/ppt/slides/slide4.xml" Id="Rc5ea872ef57c41d3" /><Relationship Type="http://schemas.openxmlformats.org/officeDocument/2006/relationships/slide" Target="/ppt/slides/slide5.xml" Id="R35f669ddb9ca457e" /><Relationship Type="http://schemas.openxmlformats.org/officeDocument/2006/relationships/slide" Target="/ppt/slides/slide6.xml" Id="Red62c33bb0574fb7" /><Relationship Type="http://schemas.openxmlformats.org/officeDocument/2006/relationships/slide" Target="/ppt/slides/slide7.xml" Id="R50a4d7a0393c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16f4f33c0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1858d1a44aac" /><Relationship Type="http://schemas.openxmlformats.org/officeDocument/2006/relationships/theme" Target="/ppt/slideMasters/theme/theme1.xml" Id="R4e9cd545394e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61858d1a4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6dfa1ead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189558e6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b94ed2ab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c019ccae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c5c6e5644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05b6dd5b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504c2890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