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c9af72e66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c01e644ac4913"/>
  </p:sldMasterIdLst>
  <p:sldIdLst>
    <p:sldId xmlns:r="http://schemas.openxmlformats.org/officeDocument/2006/relationships" id="256" r:id="Rcebafcdc7a044200"/>
    <p:sldId xmlns:r="http://schemas.openxmlformats.org/officeDocument/2006/relationships" id="257" r:id="Rd4ea4eb540a34c1e"/>
    <p:sldId xmlns:r="http://schemas.openxmlformats.org/officeDocument/2006/relationships" id="258" r:id="R4218e6c031124bd3"/>
    <p:sldId xmlns:r="http://schemas.openxmlformats.org/officeDocument/2006/relationships" id="259" r:id="R42440642d08b47c6"/>
    <p:sldId xmlns:r="http://schemas.openxmlformats.org/officeDocument/2006/relationships" id="260" r:id="Ra2bd445f8df0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c01e644ac4913" /><Relationship Type="http://schemas.openxmlformats.org/officeDocument/2006/relationships/slide" Target="/ppt/slides/slide1.xml" Id="Rcebafcdc7a044200" /><Relationship Type="http://schemas.openxmlformats.org/officeDocument/2006/relationships/slide" Target="/ppt/slides/slide2.xml" Id="Rd4ea4eb540a34c1e" /><Relationship Type="http://schemas.openxmlformats.org/officeDocument/2006/relationships/slide" Target="/ppt/slides/slide3.xml" Id="R4218e6c031124bd3" /><Relationship Type="http://schemas.openxmlformats.org/officeDocument/2006/relationships/slide" Target="/ppt/slides/slide4.xml" Id="R42440642d08b47c6" /><Relationship Type="http://schemas.openxmlformats.org/officeDocument/2006/relationships/slide" Target="/ppt/slides/slide5.xml" Id="Ra2bd445f8df0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232e41a72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988a381f4c76" /><Relationship Type="http://schemas.openxmlformats.org/officeDocument/2006/relationships/theme" Target="/ppt/slideMasters/theme/theme1.xml" Id="Red8c39216704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4988a381f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a617afe9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8e05a4b7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227e9ed8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68669a28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c26dc2a1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