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ebf28e323a44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11329aa35e48f1"/>
  </p:sldMasterIdLst>
  <p:sldIdLst>
    <p:sldId xmlns:r="http://schemas.openxmlformats.org/officeDocument/2006/relationships" id="256" r:id="R201c7ed2a566452b"/>
    <p:sldId xmlns:r="http://schemas.openxmlformats.org/officeDocument/2006/relationships" id="257" r:id="R3a84d0129e764777"/>
    <p:sldId xmlns:r="http://schemas.openxmlformats.org/officeDocument/2006/relationships" id="258" r:id="Rd1c7b02cc5794859"/>
    <p:sldId xmlns:r="http://schemas.openxmlformats.org/officeDocument/2006/relationships" id="259" r:id="R6ee9e2b9bb1d45b6"/>
    <p:sldId xmlns:r="http://schemas.openxmlformats.org/officeDocument/2006/relationships" id="260" r:id="R47b64952729643e2"/>
    <p:sldId xmlns:r="http://schemas.openxmlformats.org/officeDocument/2006/relationships" id="261" r:id="R557b5f8941bc41f6"/>
    <p:sldId xmlns:r="http://schemas.openxmlformats.org/officeDocument/2006/relationships" id="262" r:id="R157f1d243041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1329aa35e48f1" /><Relationship Type="http://schemas.openxmlformats.org/officeDocument/2006/relationships/slide" Target="/ppt/slides/slide1.xml" Id="R201c7ed2a566452b" /><Relationship Type="http://schemas.openxmlformats.org/officeDocument/2006/relationships/slide" Target="/ppt/slides/slide2.xml" Id="R3a84d0129e764777" /><Relationship Type="http://schemas.openxmlformats.org/officeDocument/2006/relationships/slide" Target="/ppt/slides/slide3.xml" Id="Rd1c7b02cc5794859" /><Relationship Type="http://schemas.openxmlformats.org/officeDocument/2006/relationships/slide" Target="/ppt/slides/slide4.xml" Id="R6ee9e2b9bb1d45b6" /><Relationship Type="http://schemas.openxmlformats.org/officeDocument/2006/relationships/slide" Target="/ppt/slides/slide5.xml" Id="R47b64952729643e2" /><Relationship Type="http://schemas.openxmlformats.org/officeDocument/2006/relationships/slide" Target="/ppt/slides/slide6.xml" Id="R557b5f8941bc41f6" /><Relationship Type="http://schemas.openxmlformats.org/officeDocument/2006/relationships/slide" Target="/ppt/slides/slide7.xml" Id="R157f1d243041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a5cca5fc11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062eed91947e8" /><Relationship Type="http://schemas.openxmlformats.org/officeDocument/2006/relationships/theme" Target="/ppt/slideMasters/theme/theme1.xml" Id="R4932c44b0de1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062eed919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4cc4be8b1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b87b53331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4ddf69e23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405ec6c4a46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97e5f6361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d80937cf946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99602985c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REGNSKAPSHJELP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REGNSKAPSHJELP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11 182 350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1 949 277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1 559 696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4 768 470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REGNSKAPSHJELP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post@regnskapshjelp.no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www.regnskapshjelp.no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996 012 034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AS</a:t>
            </a:r>
          </a:p>
        </p:txBody>
      </p:sp>
    </p:spTree>
  </p:cSld>
  <p:clrMapOvr>
    <a:masterClrMapping xmlns:a="http://schemas.openxmlformats.org/drawingml/2006/main"/>
  </p:clrMapOvr>
</p:sld>
</file>