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ec5bfc9c9f54ad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2b8edcbc47e4171"/>
  </p:sldMasterIdLst>
  <p:sldIdLst>
    <p:sldId xmlns:r="http://schemas.openxmlformats.org/officeDocument/2006/relationships" id="256" r:id="Rf9c09d0ac3cb4e30"/>
    <p:sldId xmlns:r="http://schemas.openxmlformats.org/officeDocument/2006/relationships" id="257" r:id="R6aca4e9adb0b4d35"/>
    <p:sldId xmlns:r="http://schemas.openxmlformats.org/officeDocument/2006/relationships" id="258" r:id="R2d0a6247190f49d1"/>
    <p:sldId xmlns:r="http://schemas.openxmlformats.org/officeDocument/2006/relationships" id="259" r:id="Rda64096a011f48b9"/>
    <p:sldId xmlns:r="http://schemas.openxmlformats.org/officeDocument/2006/relationships" id="260" r:id="Rc84e059d711a4514"/>
    <p:sldId xmlns:r="http://schemas.openxmlformats.org/officeDocument/2006/relationships" id="261" r:id="Rcc5e4f4922da4a92"/>
    <p:sldId xmlns:r="http://schemas.openxmlformats.org/officeDocument/2006/relationships" id="262" r:id="R63f0af673900496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b8edcbc47e4171" /><Relationship Type="http://schemas.openxmlformats.org/officeDocument/2006/relationships/slide" Target="/ppt/slides/slide1.xml" Id="Rf9c09d0ac3cb4e30" /><Relationship Type="http://schemas.openxmlformats.org/officeDocument/2006/relationships/slide" Target="/ppt/slides/slide2.xml" Id="R6aca4e9adb0b4d35" /><Relationship Type="http://schemas.openxmlformats.org/officeDocument/2006/relationships/slide" Target="/ppt/slides/slide3.xml" Id="R2d0a6247190f49d1" /><Relationship Type="http://schemas.openxmlformats.org/officeDocument/2006/relationships/slide" Target="/ppt/slides/slide4.xml" Id="Rda64096a011f48b9" /><Relationship Type="http://schemas.openxmlformats.org/officeDocument/2006/relationships/slide" Target="/ppt/slides/slide5.xml" Id="Rc84e059d711a4514" /><Relationship Type="http://schemas.openxmlformats.org/officeDocument/2006/relationships/slide" Target="/ppt/slides/slide6.xml" Id="Rcc5e4f4922da4a92" /><Relationship Type="http://schemas.openxmlformats.org/officeDocument/2006/relationships/slide" Target="/ppt/slides/slide7.xml" Id="R63f0af673900496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af09e24b87468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4cb631ad884f56" /><Relationship Type="http://schemas.openxmlformats.org/officeDocument/2006/relationships/theme" Target="/ppt/slideMasters/theme/theme1.xml" Id="Rc960dee444514fb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f4cb631ad884f5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94a2330ee7449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ae752b4e964bf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8c4493c7f5490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cd3560b18c462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b1296ab0044b3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afbc3e925049f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51f5d3e7884dc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FJECO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FJECO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FJECO REGNSKAP AS ble etablert [år] og holder til i Korgen.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FJECO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FJECO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FJECO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7 083 384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990 976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802 199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1 297 855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2 603 566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FJECO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FJELDAVLI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FJECO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Sentrumsveien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8646 Korgen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borge@fjeco.no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www.fjeco.no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996 015 505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FJECO REGNSKAP AS</a:t>
            </a:r>
          </a:p>
        </p:txBody>
      </p:sp>
    </p:spTree>
  </p:cSld>
  <p:clrMapOvr>
    <a:masterClrMapping xmlns:a="http://schemas.openxmlformats.org/drawingml/2006/main"/>
  </p:clrMapOvr>
</p:sld>
</file>