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94e917624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ade45ce954b0e"/>
  </p:sldMasterIdLst>
  <p:sldIdLst>
    <p:sldId xmlns:r="http://schemas.openxmlformats.org/officeDocument/2006/relationships" id="256" r:id="R5a325a084afd40d2"/>
    <p:sldId xmlns:r="http://schemas.openxmlformats.org/officeDocument/2006/relationships" id="257" r:id="R7a0eec675afa48e6"/>
    <p:sldId xmlns:r="http://schemas.openxmlformats.org/officeDocument/2006/relationships" id="258" r:id="Rd0cb12ef706b4f1f"/>
    <p:sldId xmlns:r="http://schemas.openxmlformats.org/officeDocument/2006/relationships" id="259" r:id="Rcf0075c924b74ad4"/>
    <p:sldId xmlns:r="http://schemas.openxmlformats.org/officeDocument/2006/relationships" id="260" r:id="R1e7cf65ffb204d51"/>
    <p:sldId xmlns:r="http://schemas.openxmlformats.org/officeDocument/2006/relationships" id="261" r:id="R751495f37f1d434f"/>
    <p:sldId xmlns:r="http://schemas.openxmlformats.org/officeDocument/2006/relationships" id="262" r:id="Rd38472f5a2a6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ade45ce954b0e" /><Relationship Type="http://schemas.openxmlformats.org/officeDocument/2006/relationships/slide" Target="/ppt/slides/slide1.xml" Id="R5a325a084afd40d2" /><Relationship Type="http://schemas.openxmlformats.org/officeDocument/2006/relationships/slide" Target="/ppt/slides/slide2.xml" Id="R7a0eec675afa48e6" /><Relationship Type="http://schemas.openxmlformats.org/officeDocument/2006/relationships/slide" Target="/ppt/slides/slide3.xml" Id="Rd0cb12ef706b4f1f" /><Relationship Type="http://schemas.openxmlformats.org/officeDocument/2006/relationships/slide" Target="/ppt/slides/slide4.xml" Id="Rcf0075c924b74ad4" /><Relationship Type="http://schemas.openxmlformats.org/officeDocument/2006/relationships/slide" Target="/ppt/slides/slide5.xml" Id="R1e7cf65ffb204d51" /><Relationship Type="http://schemas.openxmlformats.org/officeDocument/2006/relationships/slide" Target="/ppt/slides/slide6.xml" Id="R751495f37f1d434f" /><Relationship Type="http://schemas.openxmlformats.org/officeDocument/2006/relationships/slide" Target="/ppt/slides/slide7.xml" Id="Rd38472f5a2a6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a013457ee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a3170baf4f60" /><Relationship Type="http://schemas.openxmlformats.org/officeDocument/2006/relationships/theme" Target="/ppt/slideMasters/theme/theme1.xml" Id="R2f4db0f712e3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da3170baf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92d64cc4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412345eb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554be3ce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b6b49eae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0ef0a041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5834fb72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a0e63ff6c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KURT JÅSUND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JÅSUND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JARLE JÅSUND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Vålandsgata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996 065 189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