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16b7e743e143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c8c22df0f0466b"/>
  </p:sldMasterIdLst>
  <p:sldIdLst>
    <p:sldId xmlns:r="http://schemas.openxmlformats.org/officeDocument/2006/relationships" id="256" r:id="Rd7c55ce09da84466"/>
    <p:sldId xmlns:r="http://schemas.openxmlformats.org/officeDocument/2006/relationships" id="257" r:id="Rfc3752866c894e88"/>
    <p:sldId xmlns:r="http://schemas.openxmlformats.org/officeDocument/2006/relationships" id="258" r:id="R2a19ab00affb4efe"/>
    <p:sldId xmlns:r="http://schemas.openxmlformats.org/officeDocument/2006/relationships" id="259" r:id="R7726ec5e9c724412"/>
    <p:sldId xmlns:r="http://schemas.openxmlformats.org/officeDocument/2006/relationships" id="260" r:id="R0f1f4e0cd2ff4d70"/>
    <p:sldId xmlns:r="http://schemas.openxmlformats.org/officeDocument/2006/relationships" id="261" r:id="Rcefe2017c67f4f44"/>
    <p:sldId xmlns:r="http://schemas.openxmlformats.org/officeDocument/2006/relationships" id="262" r:id="R5149c5a49cdc44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c8c22df0f0466b" /><Relationship Type="http://schemas.openxmlformats.org/officeDocument/2006/relationships/slide" Target="/ppt/slides/slide1.xml" Id="Rd7c55ce09da84466" /><Relationship Type="http://schemas.openxmlformats.org/officeDocument/2006/relationships/slide" Target="/ppt/slides/slide2.xml" Id="Rfc3752866c894e88" /><Relationship Type="http://schemas.openxmlformats.org/officeDocument/2006/relationships/slide" Target="/ppt/slides/slide3.xml" Id="R2a19ab00affb4efe" /><Relationship Type="http://schemas.openxmlformats.org/officeDocument/2006/relationships/slide" Target="/ppt/slides/slide4.xml" Id="R7726ec5e9c724412" /><Relationship Type="http://schemas.openxmlformats.org/officeDocument/2006/relationships/slide" Target="/ppt/slides/slide5.xml" Id="R0f1f4e0cd2ff4d70" /><Relationship Type="http://schemas.openxmlformats.org/officeDocument/2006/relationships/slide" Target="/ppt/slides/slide6.xml" Id="Rcefe2017c67f4f44" /><Relationship Type="http://schemas.openxmlformats.org/officeDocument/2006/relationships/slide" Target="/ppt/slides/slide7.xml" Id="R5149c5a49cdc44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363ab363b74f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5b93ccf7f4a41" /><Relationship Type="http://schemas.openxmlformats.org/officeDocument/2006/relationships/theme" Target="/ppt/slideMasters/theme/theme1.xml" Id="R5457b3bbf8204f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15b93ccf7f4a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28fdbfec947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996a30bdb48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1e34867e840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6360ae4af4a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ac9c01f4d4a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8d2d75b4c43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d54f46a154e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RL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RL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1 173 522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1 511 246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1 511 494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Lund, Årvollveien 56G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996 072 657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