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cf7ec0a68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eb3e8fdd1472d"/>
  </p:sldMasterIdLst>
  <p:sldIdLst>
    <p:sldId xmlns:r="http://schemas.openxmlformats.org/officeDocument/2006/relationships" id="256" r:id="R308fc9d2301748e1"/>
    <p:sldId xmlns:r="http://schemas.openxmlformats.org/officeDocument/2006/relationships" id="257" r:id="R67675063bfae40e4"/>
    <p:sldId xmlns:r="http://schemas.openxmlformats.org/officeDocument/2006/relationships" id="258" r:id="Rcb390d01c77f40a3"/>
    <p:sldId xmlns:r="http://schemas.openxmlformats.org/officeDocument/2006/relationships" id="259" r:id="R4339e82852e545eb"/>
    <p:sldId xmlns:r="http://schemas.openxmlformats.org/officeDocument/2006/relationships" id="260" r:id="R1f2e66b452544ed4"/>
    <p:sldId xmlns:r="http://schemas.openxmlformats.org/officeDocument/2006/relationships" id="261" r:id="R52a501340145462c"/>
    <p:sldId xmlns:r="http://schemas.openxmlformats.org/officeDocument/2006/relationships" id="262" r:id="R8f52a9dbe9e3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eb3e8fdd1472d" /><Relationship Type="http://schemas.openxmlformats.org/officeDocument/2006/relationships/slide" Target="/ppt/slides/slide1.xml" Id="R308fc9d2301748e1" /><Relationship Type="http://schemas.openxmlformats.org/officeDocument/2006/relationships/slide" Target="/ppt/slides/slide2.xml" Id="R67675063bfae40e4" /><Relationship Type="http://schemas.openxmlformats.org/officeDocument/2006/relationships/slide" Target="/ppt/slides/slide3.xml" Id="Rcb390d01c77f40a3" /><Relationship Type="http://schemas.openxmlformats.org/officeDocument/2006/relationships/slide" Target="/ppt/slides/slide4.xml" Id="R4339e82852e545eb" /><Relationship Type="http://schemas.openxmlformats.org/officeDocument/2006/relationships/slide" Target="/ppt/slides/slide5.xml" Id="R1f2e66b452544ed4" /><Relationship Type="http://schemas.openxmlformats.org/officeDocument/2006/relationships/slide" Target="/ppt/slides/slide6.xml" Id="R52a501340145462c" /><Relationship Type="http://schemas.openxmlformats.org/officeDocument/2006/relationships/slide" Target="/ppt/slides/slide7.xml" Id="R8f52a9dbe9e3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7865dab31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3047163a44c1" /><Relationship Type="http://schemas.openxmlformats.org/officeDocument/2006/relationships/theme" Target="/ppt/slideMasters/theme/theme1.xml" Id="R053a29793df249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f3047163a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1e979b5c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13016d6b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7dd9c6e0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fa1cc408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08aea4a1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881ced15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fd4d39fd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