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18a05ad0764dd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3f1b1b60e14be4"/>
  </p:sldMasterIdLst>
  <p:sldIdLst>
    <p:sldId xmlns:r="http://schemas.openxmlformats.org/officeDocument/2006/relationships" id="256" r:id="R188656cd05d64f59"/>
    <p:sldId xmlns:r="http://schemas.openxmlformats.org/officeDocument/2006/relationships" id="257" r:id="Rb073aeea2b7d46fd"/>
    <p:sldId xmlns:r="http://schemas.openxmlformats.org/officeDocument/2006/relationships" id="258" r:id="Rc852e1bd64a74552"/>
    <p:sldId xmlns:r="http://schemas.openxmlformats.org/officeDocument/2006/relationships" id="259" r:id="R03228b3d5fa949a7"/>
    <p:sldId xmlns:r="http://schemas.openxmlformats.org/officeDocument/2006/relationships" id="260" r:id="R9eb15e13364d4962"/>
    <p:sldId xmlns:r="http://schemas.openxmlformats.org/officeDocument/2006/relationships" id="261" r:id="R12f5c97b8ff0462d"/>
    <p:sldId xmlns:r="http://schemas.openxmlformats.org/officeDocument/2006/relationships" id="262" r:id="R0ef8f18c53dc48a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3f1b1b60e14be4" /><Relationship Type="http://schemas.openxmlformats.org/officeDocument/2006/relationships/slide" Target="/ppt/slides/slide1.xml" Id="R188656cd05d64f59" /><Relationship Type="http://schemas.openxmlformats.org/officeDocument/2006/relationships/slide" Target="/ppt/slides/slide2.xml" Id="Rb073aeea2b7d46fd" /><Relationship Type="http://schemas.openxmlformats.org/officeDocument/2006/relationships/slide" Target="/ppt/slides/slide3.xml" Id="Rc852e1bd64a74552" /><Relationship Type="http://schemas.openxmlformats.org/officeDocument/2006/relationships/slide" Target="/ppt/slides/slide4.xml" Id="R03228b3d5fa949a7" /><Relationship Type="http://schemas.openxmlformats.org/officeDocument/2006/relationships/slide" Target="/ppt/slides/slide5.xml" Id="R9eb15e13364d4962" /><Relationship Type="http://schemas.openxmlformats.org/officeDocument/2006/relationships/slide" Target="/ppt/slides/slide6.xml" Id="R12f5c97b8ff0462d" /><Relationship Type="http://schemas.openxmlformats.org/officeDocument/2006/relationships/slide" Target="/ppt/slides/slide7.xml" Id="R0ef8f18c53dc48a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68cc081a03e4d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8e4ba29294580" /><Relationship Type="http://schemas.openxmlformats.org/officeDocument/2006/relationships/theme" Target="/ppt/slideMasters/theme/theme1.xml" Id="R6fe7e4209d164d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058e4ba2929458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2524187c5742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c9d1e3f8549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3bec3732b843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62f72d8a3440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ea7710eaff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e3042c25943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ab405c52c43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LORENZ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LORENZ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9 114 522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20 484 341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101 323 099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106 675 474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 LORENZ BONDESEN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Anton Lorenz Bondesen, Halvdan Svartes gate 46E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996 106 772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LORENZ AS</a:t>
            </a:r>
          </a:p>
        </p:txBody>
      </p:sp>
    </p:spTree>
  </p:cSld>
  <p:clrMapOvr>
    <a:masterClrMapping xmlns:a="http://schemas.openxmlformats.org/drawingml/2006/main"/>
  </p:clrMapOvr>
</p:sld>
</file>