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7391f914c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1f49d035c46dc"/>
  </p:sldMasterIdLst>
  <p:sldIdLst>
    <p:sldId xmlns:r="http://schemas.openxmlformats.org/officeDocument/2006/relationships" id="256" r:id="R081905c9fc194e34"/>
    <p:sldId xmlns:r="http://schemas.openxmlformats.org/officeDocument/2006/relationships" id="257" r:id="Rdb1051c5ea7f4f90"/>
    <p:sldId xmlns:r="http://schemas.openxmlformats.org/officeDocument/2006/relationships" id="258" r:id="R600ef32772a64895"/>
    <p:sldId xmlns:r="http://schemas.openxmlformats.org/officeDocument/2006/relationships" id="259" r:id="R233ff5c82f4b48bc"/>
    <p:sldId xmlns:r="http://schemas.openxmlformats.org/officeDocument/2006/relationships" id="260" r:id="R7e4a3151ed374bac"/>
    <p:sldId xmlns:r="http://schemas.openxmlformats.org/officeDocument/2006/relationships" id="261" r:id="Ra2856ddb416c40e2"/>
    <p:sldId xmlns:r="http://schemas.openxmlformats.org/officeDocument/2006/relationships" id="262" r:id="R6788f442ccf5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1f49d035c46dc" /><Relationship Type="http://schemas.openxmlformats.org/officeDocument/2006/relationships/slide" Target="/ppt/slides/slide1.xml" Id="R081905c9fc194e34" /><Relationship Type="http://schemas.openxmlformats.org/officeDocument/2006/relationships/slide" Target="/ppt/slides/slide2.xml" Id="Rdb1051c5ea7f4f90" /><Relationship Type="http://schemas.openxmlformats.org/officeDocument/2006/relationships/slide" Target="/ppt/slides/slide3.xml" Id="R600ef32772a64895" /><Relationship Type="http://schemas.openxmlformats.org/officeDocument/2006/relationships/slide" Target="/ppt/slides/slide4.xml" Id="R233ff5c82f4b48bc" /><Relationship Type="http://schemas.openxmlformats.org/officeDocument/2006/relationships/slide" Target="/ppt/slides/slide5.xml" Id="R7e4a3151ed374bac" /><Relationship Type="http://schemas.openxmlformats.org/officeDocument/2006/relationships/slide" Target="/ppt/slides/slide6.xml" Id="Ra2856ddb416c40e2" /><Relationship Type="http://schemas.openxmlformats.org/officeDocument/2006/relationships/slide" Target="/ppt/slides/slide7.xml" Id="R6788f442ccf5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f21a55d7c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3fd7ddc54c8c" /><Relationship Type="http://schemas.openxmlformats.org/officeDocument/2006/relationships/theme" Target="/ppt/slideMasters/theme/theme1.xml" Id="R89f012d5e688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d3fd7ddc5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b23088fd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525a49a1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5cd72a4a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4aed82d6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4bdd7d36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b80d0be8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bd430ebc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