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b997fc80bd46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710c52cac045c1"/>
  </p:sldMasterIdLst>
  <p:sldIdLst>
    <p:sldId xmlns:r="http://schemas.openxmlformats.org/officeDocument/2006/relationships" id="256" r:id="Rc35a4e18871b4d9b"/>
    <p:sldId xmlns:r="http://schemas.openxmlformats.org/officeDocument/2006/relationships" id="257" r:id="Rf537b5219ac341a1"/>
    <p:sldId xmlns:r="http://schemas.openxmlformats.org/officeDocument/2006/relationships" id="258" r:id="Rd03034c4b2bc4bda"/>
    <p:sldId xmlns:r="http://schemas.openxmlformats.org/officeDocument/2006/relationships" id="259" r:id="R3281b146266e4091"/>
    <p:sldId xmlns:r="http://schemas.openxmlformats.org/officeDocument/2006/relationships" id="260" r:id="Rfbdc237557a64c5a"/>
    <p:sldId xmlns:r="http://schemas.openxmlformats.org/officeDocument/2006/relationships" id="261" r:id="Rd8ec642bf7754d40"/>
    <p:sldId xmlns:r="http://schemas.openxmlformats.org/officeDocument/2006/relationships" id="262" r:id="Rfff6d44b4dd24b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710c52cac045c1" /><Relationship Type="http://schemas.openxmlformats.org/officeDocument/2006/relationships/slide" Target="/ppt/slides/slide1.xml" Id="Rc35a4e18871b4d9b" /><Relationship Type="http://schemas.openxmlformats.org/officeDocument/2006/relationships/slide" Target="/ppt/slides/slide2.xml" Id="Rf537b5219ac341a1" /><Relationship Type="http://schemas.openxmlformats.org/officeDocument/2006/relationships/slide" Target="/ppt/slides/slide3.xml" Id="Rd03034c4b2bc4bda" /><Relationship Type="http://schemas.openxmlformats.org/officeDocument/2006/relationships/slide" Target="/ppt/slides/slide4.xml" Id="R3281b146266e4091" /><Relationship Type="http://schemas.openxmlformats.org/officeDocument/2006/relationships/slide" Target="/ppt/slides/slide5.xml" Id="Rfbdc237557a64c5a" /><Relationship Type="http://schemas.openxmlformats.org/officeDocument/2006/relationships/slide" Target="/ppt/slides/slide6.xml" Id="Rd8ec642bf7754d40" /><Relationship Type="http://schemas.openxmlformats.org/officeDocument/2006/relationships/slide" Target="/ppt/slides/slide7.xml" Id="Rfff6d44b4dd24b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03e981123a44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52580c35c544cd" /><Relationship Type="http://schemas.openxmlformats.org/officeDocument/2006/relationships/theme" Target="/ppt/slideMasters/theme/theme1.xml" Id="Re869f886a7d647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552580c35c544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b70a4d206d4f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563357bb5d48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c5195dd63d4f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423930f42643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63a1e6259f4c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389f8ecace48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22a0faec8749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TERJE LINDSTAD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LINDSTAD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2 638 454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1 828 907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1 916 438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7 348 823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41 008 592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LINDSTAD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996 110 338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