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05ce51bfc749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5b2f0d460e4e12"/>
  </p:sldMasterIdLst>
  <p:sldIdLst>
    <p:sldId xmlns:r="http://schemas.openxmlformats.org/officeDocument/2006/relationships" id="256" r:id="Ra3b8dfd166524e0a"/>
    <p:sldId xmlns:r="http://schemas.openxmlformats.org/officeDocument/2006/relationships" id="257" r:id="R87de6dd889ac4dcf"/>
    <p:sldId xmlns:r="http://schemas.openxmlformats.org/officeDocument/2006/relationships" id="258" r:id="R4281783c2b414c6b"/>
    <p:sldId xmlns:r="http://schemas.openxmlformats.org/officeDocument/2006/relationships" id="259" r:id="R6ab4a72c2c3f4d16"/>
    <p:sldId xmlns:r="http://schemas.openxmlformats.org/officeDocument/2006/relationships" id="260" r:id="Rc4dc2ab62b28416d"/>
    <p:sldId xmlns:r="http://schemas.openxmlformats.org/officeDocument/2006/relationships" id="261" r:id="R02aee873825f4e66"/>
    <p:sldId xmlns:r="http://schemas.openxmlformats.org/officeDocument/2006/relationships" id="262" r:id="Rca6f72e9ba8945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5b2f0d460e4e12" /><Relationship Type="http://schemas.openxmlformats.org/officeDocument/2006/relationships/slide" Target="/ppt/slides/slide1.xml" Id="Ra3b8dfd166524e0a" /><Relationship Type="http://schemas.openxmlformats.org/officeDocument/2006/relationships/slide" Target="/ppt/slides/slide2.xml" Id="R87de6dd889ac4dcf" /><Relationship Type="http://schemas.openxmlformats.org/officeDocument/2006/relationships/slide" Target="/ppt/slides/slide3.xml" Id="R4281783c2b414c6b" /><Relationship Type="http://schemas.openxmlformats.org/officeDocument/2006/relationships/slide" Target="/ppt/slides/slide4.xml" Id="R6ab4a72c2c3f4d16" /><Relationship Type="http://schemas.openxmlformats.org/officeDocument/2006/relationships/slide" Target="/ppt/slides/slide5.xml" Id="Rc4dc2ab62b28416d" /><Relationship Type="http://schemas.openxmlformats.org/officeDocument/2006/relationships/slide" Target="/ppt/slides/slide6.xml" Id="R02aee873825f4e66" /><Relationship Type="http://schemas.openxmlformats.org/officeDocument/2006/relationships/slide" Target="/ppt/slides/slide7.xml" Id="Rca6f72e9ba8945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1225f8d4024a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7b5df010a415a" /><Relationship Type="http://schemas.openxmlformats.org/officeDocument/2006/relationships/theme" Target="/ppt/slideMasters/theme/theme1.xml" Id="R6790c1cb14744c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f7b5df010a41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d240cc1d34b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df1bbb2b54c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b511a3d5f46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53323d1854c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c5506013944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ea33c64394e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f061337ad46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SANT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10 874 534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6 590 641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5 227 958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5 257 958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9 121 456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ANGERMO LARS PREBEN HIND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BRINGSJORD HANS STIAN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Frognerstranda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post@santrevisjon.no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996 123 057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