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c3abf4cdc84e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483de9c3da4eef"/>
  </p:sldMasterIdLst>
  <p:sldIdLst>
    <p:sldId xmlns:r="http://schemas.openxmlformats.org/officeDocument/2006/relationships" id="256" r:id="R632025d6ddb74ab1"/>
    <p:sldId xmlns:r="http://schemas.openxmlformats.org/officeDocument/2006/relationships" id="257" r:id="R29a045f2fea44c73"/>
    <p:sldId xmlns:r="http://schemas.openxmlformats.org/officeDocument/2006/relationships" id="258" r:id="Rf4cff0954c844533"/>
    <p:sldId xmlns:r="http://schemas.openxmlformats.org/officeDocument/2006/relationships" id="259" r:id="R37f8f832050d4ef0"/>
    <p:sldId xmlns:r="http://schemas.openxmlformats.org/officeDocument/2006/relationships" id="260" r:id="R96c012a7d6894eb0"/>
    <p:sldId xmlns:r="http://schemas.openxmlformats.org/officeDocument/2006/relationships" id="261" r:id="Rf40bc133012049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483de9c3da4eef" /><Relationship Type="http://schemas.openxmlformats.org/officeDocument/2006/relationships/slide" Target="/ppt/slides/slide1.xml" Id="R632025d6ddb74ab1" /><Relationship Type="http://schemas.openxmlformats.org/officeDocument/2006/relationships/slide" Target="/ppt/slides/slide2.xml" Id="R29a045f2fea44c73" /><Relationship Type="http://schemas.openxmlformats.org/officeDocument/2006/relationships/slide" Target="/ppt/slides/slide3.xml" Id="Rf4cff0954c844533" /><Relationship Type="http://schemas.openxmlformats.org/officeDocument/2006/relationships/slide" Target="/ppt/slides/slide4.xml" Id="R37f8f832050d4ef0" /><Relationship Type="http://schemas.openxmlformats.org/officeDocument/2006/relationships/slide" Target="/ppt/slides/slide5.xml" Id="R96c012a7d6894eb0" /><Relationship Type="http://schemas.openxmlformats.org/officeDocument/2006/relationships/slide" Target="/ppt/slides/slide6.xml" Id="Rf40bc133012049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0e08a6f3594b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3b7e682774f64" /><Relationship Type="http://schemas.openxmlformats.org/officeDocument/2006/relationships/theme" Target="/ppt/slideMasters/theme/theme1.xml" Id="Rd9135f358efb40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b3b7e682774f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306d16f304d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c8baa710548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2cb5c0be645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eb5f756064f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3106d5b724e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fc533a9c943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1-STIFTINGA KVINNHERAD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1-STIFTINGA KVINNHERAD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1-STIFTINGA KVINNHERAD ble etablert [år] og holder til i Husnes.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1-STIFTINGA KVINNHERAD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1-STIFTINGA KVINNHERAD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1-STIFTINGA KVINNHERAD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−3 148 795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53 654 198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490 713 389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530 047 281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1-STIFTINGA KVINNHERAD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Stabburshaugen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5460 Husnes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47 70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post@sb1sk.no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sb1sk.no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996 124 789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1-STIFTINGA KVINNHERAD</a:t>
            </a:r>
          </a:p>
        </p:txBody>
      </p:sp>
    </p:spTree>
  </p:cSld>
  <p:clrMapOvr>
    <a:masterClrMapping xmlns:a="http://schemas.openxmlformats.org/drawingml/2006/main"/>
  </p:clrMapOvr>
</p:sld>
</file>