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c630ad035845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746e9cbafc42bb"/>
  </p:sldMasterIdLst>
  <p:sldIdLst>
    <p:sldId xmlns:r="http://schemas.openxmlformats.org/officeDocument/2006/relationships" id="256" r:id="Rdf691a3703c14788"/>
    <p:sldId xmlns:r="http://schemas.openxmlformats.org/officeDocument/2006/relationships" id="257" r:id="R6e56ed90226c471a"/>
    <p:sldId xmlns:r="http://schemas.openxmlformats.org/officeDocument/2006/relationships" id="258" r:id="Rb351987dcb674cf0"/>
    <p:sldId xmlns:r="http://schemas.openxmlformats.org/officeDocument/2006/relationships" id="259" r:id="R3c28cdd31cf94978"/>
    <p:sldId xmlns:r="http://schemas.openxmlformats.org/officeDocument/2006/relationships" id="260" r:id="Rd387a9a2f8ca4a4d"/>
    <p:sldId xmlns:r="http://schemas.openxmlformats.org/officeDocument/2006/relationships" id="261" r:id="Rf051dabc7cc24b3a"/>
    <p:sldId xmlns:r="http://schemas.openxmlformats.org/officeDocument/2006/relationships" id="262" r:id="Re1d95f13aca149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46e9cbafc42bb" /><Relationship Type="http://schemas.openxmlformats.org/officeDocument/2006/relationships/slide" Target="/ppt/slides/slide1.xml" Id="Rdf691a3703c14788" /><Relationship Type="http://schemas.openxmlformats.org/officeDocument/2006/relationships/slide" Target="/ppt/slides/slide2.xml" Id="R6e56ed90226c471a" /><Relationship Type="http://schemas.openxmlformats.org/officeDocument/2006/relationships/slide" Target="/ppt/slides/slide3.xml" Id="Rb351987dcb674cf0" /><Relationship Type="http://schemas.openxmlformats.org/officeDocument/2006/relationships/slide" Target="/ppt/slides/slide4.xml" Id="R3c28cdd31cf94978" /><Relationship Type="http://schemas.openxmlformats.org/officeDocument/2006/relationships/slide" Target="/ppt/slides/slide5.xml" Id="Rd387a9a2f8ca4a4d" /><Relationship Type="http://schemas.openxmlformats.org/officeDocument/2006/relationships/slide" Target="/ppt/slides/slide6.xml" Id="Rf051dabc7cc24b3a" /><Relationship Type="http://schemas.openxmlformats.org/officeDocument/2006/relationships/slide" Target="/ppt/slides/slide7.xml" Id="Re1d95f13aca149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3ca2537b442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f63f66ead4b0d" /><Relationship Type="http://schemas.openxmlformats.org/officeDocument/2006/relationships/theme" Target="/ppt/slideMasters/theme/theme1.xml" Id="R153188e28d9e4a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1f63f66ead4b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dc7a6871140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45298269e46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a6f10951c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fa240510845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62814f95d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06fbaf88f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159de1fe142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GROUP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68 818 887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18 738 862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1 629 493 309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2 264 013 146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 –  88,6 %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 –  11,4 %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