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a321bfca2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9fac3ee7d48a5"/>
  </p:sldMasterIdLst>
  <p:sldIdLst>
    <p:sldId xmlns:r="http://schemas.openxmlformats.org/officeDocument/2006/relationships" id="256" r:id="R771c1a56546d48b2"/>
    <p:sldId xmlns:r="http://schemas.openxmlformats.org/officeDocument/2006/relationships" id="257" r:id="Rc04a2e511a304cb4"/>
    <p:sldId xmlns:r="http://schemas.openxmlformats.org/officeDocument/2006/relationships" id="258" r:id="R52e53b9f13624483"/>
    <p:sldId xmlns:r="http://schemas.openxmlformats.org/officeDocument/2006/relationships" id="259" r:id="Rf51fb371e03b438b"/>
    <p:sldId xmlns:r="http://schemas.openxmlformats.org/officeDocument/2006/relationships" id="260" r:id="Ra5e1c83eac2a4b12"/>
    <p:sldId xmlns:r="http://schemas.openxmlformats.org/officeDocument/2006/relationships" id="261" r:id="R6d5eca85243b4e32"/>
    <p:sldId xmlns:r="http://schemas.openxmlformats.org/officeDocument/2006/relationships" id="262" r:id="R854fc52630c8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9fac3ee7d48a5" /><Relationship Type="http://schemas.openxmlformats.org/officeDocument/2006/relationships/slide" Target="/ppt/slides/slide1.xml" Id="R771c1a56546d48b2" /><Relationship Type="http://schemas.openxmlformats.org/officeDocument/2006/relationships/slide" Target="/ppt/slides/slide2.xml" Id="Rc04a2e511a304cb4" /><Relationship Type="http://schemas.openxmlformats.org/officeDocument/2006/relationships/slide" Target="/ppt/slides/slide3.xml" Id="R52e53b9f13624483" /><Relationship Type="http://schemas.openxmlformats.org/officeDocument/2006/relationships/slide" Target="/ppt/slides/slide4.xml" Id="Rf51fb371e03b438b" /><Relationship Type="http://schemas.openxmlformats.org/officeDocument/2006/relationships/slide" Target="/ppt/slides/slide5.xml" Id="Ra5e1c83eac2a4b12" /><Relationship Type="http://schemas.openxmlformats.org/officeDocument/2006/relationships/slide" Target="/ppt/slides/slide6.xml" Id="R6d5eca85243b4e32" /><Relationship Type="http://schemas.openxmlformats.org/officeDocument/2006/relationships/slide" Target="/ppt/slides/slide7.xml" Id="R854fc52630c8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bae94fb49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fed99eba4a87" /><Relationship Type="http://schemas.openxmlformats.org/officeDocument/2006/relationships/theme" Target="/ppt/slideMasters/theme/theme1.xml" Id="R2c4b2665c870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3fed99eba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f35df4b0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92e2f520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85802665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7d690899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76c7f9437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3661b0c0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74ee0de2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