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18d6f0d79445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cb5a253cc2472c"/>
  </p:sldMasterIdLst>
  <p:sldIdLst>
    <p:sldId xmlns:r="http://schemas.openxmlformats.org/officeDocument/2006/relationships" id="256" r:id="Rf1c65bf521da4f57"/>
    <p:sldId xmlns:r="http://schemas.openxmlformats.org/officeDocument/2006/relationships" id="257" r:id="R52e6d282120344b1"/>
    <p:sldId xmlns:r="http://schemas.openxmlformats.org/officeDocument/2006/relationships" id="258" r:id="R1cecfd5f55f44735"/>
    <p:sldId xmlns:r="http://schemas.openxmlformats.org/officeDocument/2006/relationships" id="259" r:id="Ra694b09859dd4313"/>
    <p:sldId xmlns:r="http://schemas.openxmlformats.org/officeDocument/2006/relationships" id="260" r:id="Rd4b32da9764b43c3"/>
    <p:sldId xmlns:r="http://schemas.openxmlformats.org/officeDocument/2006/relationships" id="261" r:id="R9332194440344e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b5a253cc2472c" /><Relationship Type="http://schemas.openxmlformats.org/officeDocument/2006/relationships/slide" Target="/ppt/slides/slide1.xml" Id="Rf1c65bf521da4f57" /><Relationship Type="http://schemas.openxmlformats.org/officeDocument/2006/relationships/slide" Target="/ppt/slides/slide2.xml" Id="R52e6d282120344b1" /><Relationship Type="http://schemas.openxmlformats.org/officeDocument/2006/relationships/slide" Target="/ppt/slides/slide3.xml" Id="R1cecfd5f55f44735" /><Relationship Type="http://schemas.openxmlformats.org/officeDocument/2006/relationships/slide" Target="/ppt/slides/slide4.xml" Id="Ra694b09859dd4313" /><Relationship Type="http://schemas.openxmlformats.org/officeDocument/2006/relationships/slide" Target="/ppt/slides/slide5.xml" Id="Rd4b32da9764b43c3" /><Relationship Type="http://schemas.openxmlformats.org/officeDocument/2006/relationships/slide" Target="/ppt/slides/slide6.xml" Id="R9332194440344e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6c147d5e448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b88961b6144a2" /><Relationship Type="http://schemas.openxmlformats.org/officeDocument/2006/relationships/theme" Target="/ppt/slideMasters/theme/theme1.xml" Id="Rd362e47b2f1140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8b88961b6144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709a6859740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b29c2bcfa41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fdcdc5b574e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6fe5da5cc4e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7f1d722dc41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01a15850549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 LØKBAKKS 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LØKBAKKS FOND STI ble etablert [år] og holder til i Korsvegen.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570 808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570 808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14 901 709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14 922 709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Kristmar Sunnset, Eidsåsen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7212 Korsvegen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996 144 836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