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09299c7a3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d8a614ce34c80"/>
  </p:sldMasterIdLst>
  <p:sldIdLst>
    <p:sldId xmlns:r="http://schemas.openxmlformats.org/officeDocument/2006/relationships" id="256" r:id="R5355f5ae2ba54e25"/>
    <p:sldId xmlns:r="http://schemas.openxmlformats.org/officeDocument/2006/relationships" id="257" r:id="Re430643558dd40b0"/>
    <p:sldId xmlns:r="http://schemas.openxmlformats.org/officeDocument/2006/relationships" id="258" r:id="Re885c58160d44d98"/>
    <p:sldId xmlns:r="http://schemas.openxmlformats.org/officeDocument/2006/relationships" id="259" r:id="Rb929d7f3244b4afc"/>
    <p:sldId xmlns:r="http://schemas.openxmlformats.org/officeDocument/2006/relationships" id="260" r:id="R861944782b814227"/>
    <p:sldId xmlns:r="http://schemas.openxmlformats.org/officeDocument/2006/relationships" id="261" r:id="Rd5cd422dfdd541e9"/>
    <p:sldId xmlns:r="http://schemas.openxmlformats.org/officeDocument/2006/relationships" id="262" r:id="R763884ca7d83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d8a614ce34c80" /><Relationship Type="http://schemas.openxmlformats.org/officeDocument/2006/relationships/slide" Target="/ppt/slides/slide1.xml" Id="R5355f5ae2ba54e25" /><Relationship Type="http://schemas.openxmlformats.org/officeDocument/2006/relationships/slide" Target="/ppt/slides/slide2.xml" Id="Re430643558dd40b0" /><Relationship Type="http://schemas.openxmlformats.org/officeDocument/2006/relationships/slide" Target="/ppt/slides/slide3.xml" Id="Re885c58160d44d98" /><Relationship Type="http://schemas.openxmlformats.org/officeDocument/2006/relationships/slide" Target="/ppt/slides/slide4.xml" Id="Rb929d7f3244b4afc" /><Relationship Type="http://schemas.openxmlformats.org/officeDocument/2006/relationships/slide" Target="/ppt/slides/slide5.xml" Id="R861944782b814227" /><Relationship Type="http://schemas.openxmlformats.org/officeDocument/2006/relationships/slide" Target="/ppt/slides/slide6.xml" Id="Rd5cd422dfdd541e9" /><Relationship Type="http://schemas.openxmlformats.org/officeDocument/2006/relationships/slide" Target="/ppt/slides/slide7.xml" Id="R763884ca7d83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94b8deb25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5e7bd8bf4762" /><Relationship Type="http://schemas.openxmlformats.org/officeDocument/2006/relationships/theme" Target="/ppt/slideMasters/theme/theme1.xml" Id="R6bbd4f2f83eb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55e7bd8bf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a59140e3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0249c5ec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8a949e82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4b9040c2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c13c441e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25075d8e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2f1d1fd2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THERMOPYLAE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23 182 991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TOR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