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47e128c20e45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d12aa8ff22453f"/>
  </p:sldMasterIdLst>
  <p:sldIdLst>
    <p:sldId xmlns:r="http://schemas.openxmlformats.org/officeDocument/2006/relationships" id="256" r:id="Rfd8e6bfcfd5941ff"/>
    <p:sldId xmlns:r="http://schemas.openxmlformats.org/officeDocument/2006/relationships" id="257" r:id="Rf9e1e7118fa64872"/>
    <p:sldId xmlns:r="http://schemas.openxmlformats.org/officeDocument/2006/relationships" id="258" r:id="Rdaaa0dc16d9e49b6"/>
    <p:sldId xmlns:r="http://schemas.openxmlformats.org/officeDocument/2006/relationships" id="259" r:id="R8084ef130f9e45c1"/>
    <p:sldId xmlns:r="http://schemas.openxmlformats.org/officeDocument/2006/relationships" id="260" r:id="Rc8a7c28a5a6547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d12aa8ff22453f" /><Relationship Type="http://schemas.openxmlformats.org/officeDocument/2006/relationships/slide" Target="/ppt/slides/slide1.xml" Id="Rfd8e6bfcfd5941ff" /><Relationship Type="http://schemas.openxmlformats.org/officeDocument/2006/relationships/slide" Target="/ppt/slides/slide2.xml" Id="Rf9e1e7118fa64872" /><Relationship Type="http://schemas.openxmlformats.org/officeDocument/2006/relationships/slide" Target="/ppt/slides/slide3.xml" Id="Rdaaa0dc16d9e49b6" /><Relationship Type="http://schemas.openxmlformats.org/officeDocument/2006/relationships/slide" Target="/ppt/slides/slide4.xml" Id="R8084ef130f9e45c1" /><Relationship Type="http://schemas.openxmlformats.org/officeDocument/2006/relationships/slide" Target="/ppt/slides/slide5.xml" Id="Rc8a7c28a5a6547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44571734f4c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5299e00204250" /><Relationship Type="http://schemas.openxmlformats.org/officeDocument/2006/relationships/theme" Target="/ppt/slideMasters/theme/theme1.xml" Id="R0af5e6baa67549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d5299e002042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a2dc6a78443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9365833ad4f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d577f712440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1c09f37984d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5f65094c043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KRONPRINSESSE LIVE NELVIK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KRONPRINSESSE LIVE NELVIK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Ansgar Sørlies vei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996 155 250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